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59" r:id="rId3"/>
    <p:sldId id="26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6" r:id="rId20"/>
  </p:sldIdLst>
  <p:sldSz cx="7556500" cy="10706100"/>
  <p:notesSz cx="7556500" cy="107061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20" y="18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6738" y="3325831"/>
            <a:ext cx="6423025" cy="229487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33475" y="6066790"/>
            <a:ext cx="5289550" cy="27360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80FD2-5060-499B-8AFE-77D3DA7110B2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DE5FF-46C6-4363-B309-91597D8AB32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EFF7-394D-4053-A938-5442DF3565B0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781EF-1097-4E41-8A2B-187A691F9D6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527341" y="669132"/>
            <a:ext cx="1405036" cy="1425993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12230" y="669132"/>
            <a:ext cx="4089169" cy="1425993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D652-FC63-4A2F-833B-D281DDAD00AC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ADE4A-EBCC-4FA4-A1BC-0859BAFCA04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1957C-378A-4FBF-8C85-E2D42277631D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89F56CF0-823F-44B1-B851-03EBAD0913B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93CA-621A-4E3A-B245-E8C0D34828BA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E734F-024E-49E9-B5A5-C2E2AF7A2E7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6911" y="6879663"/>
            <a:ext cx="6423025" cy="212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96911" y="4537706"/>
            <a:ext cx="6423025" cy="23419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BEA1-5323-4D1D-AD9C-636BAE619829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AA5DE-2799-42E1-9F48-D4564820390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12233" y="3900788"/>
            <a:ext cx="2747103" cy="11028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185277" y="3900788"/>
            <a:ext cx="2747103" cy="11028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477C-75FD-4B03-AA9D-A199B6D249AD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AF5A1-98D9-4E03-84AA-CDD7C87C7AB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7825" y="428740"/>
            <a:ext cx="6800850" cy="17843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77825" y="2396482"/>
            <a:ext cx="3338766" cy="9987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77825" y="3395221"/>
            <a:ext cx="3338766" cy="616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3838597" y="2396482"/>
            <a:ext cx="3340078" cy="9987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838597" y="3395221"/>
            <a:ext cx="3340078" cy="616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414E-9128-40C5-AE4A-A063703F91EB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9E5C-7179-4463-8255-81D18686D86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5054-2831-4F9A-B6C8-91CA5DB5658C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B5056-3E8E-47D2-ADDF-C3AB1A02B39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6022-0743-4088-9768-521484BB84BD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25854-65E7-48E0-85A6-8A2F2AE50A6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7826" y="426261"/>
            <a:ext cx="2486036" cy="1814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54383" y="426262"/>
            <a:ext cx="4224293" cy="9137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77826" y="2240354"/>
            <a:ext cx="2486036" cy="73232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B05E-0193-482E-A44D-160CD09F9737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091B8-5CE5-42C7-8E2C-F998D4E0A57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81127" y="7494270"/>
            <a:ext cx="4533900" cy="8847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481127" y="956610"/>
            <a:ext cx="4533900" cy="64236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481127" y="8379011"/>
            <a:ext cx="4533900" cy="12564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590F-EE3C-4993-9783-0BC4B1F63BC9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2F6F-1D6F-4BF8-B73D-925CC3C8631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08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377825" y="2498725"/>
            <a:ext cx="6800850" cy="70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377825" y="9923463"/>
            <a:ext cx="17637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521D97-3436-41C1-9FB1-12C74BD7B76C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581275" y="9923463"/>
            <a:ext cx="239395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5414963" y="9923463"/>
            <a:ext cx="1763712" cy="569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fld id="{41547E0E-6F92-4BD6-BA79-E5E3DBDA426D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hyperlink" Target="http://www.onlineann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hyperlink" Target="http://www.onlineanne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http://www.onlineanne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anne.co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onlineanne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onlineanne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onlineanne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ann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0850" cy="4086225"/>
          </a:xfrm>
        </p:spPr>
        <p:txBody>
          <a:bodyPr/>
          <a:lstStyle/>
          <a:p>
            <a:r>
              <a:rPr lang="tr-TR" sz="6000" dirty="0" smtClean="0">
                <a:latin typeface="Arial Black" pitchFamily="34" charset="0"/>
              </a:rPr>
              <a:t>KİŞİSEL SINIRLARIMIZ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72050"/>
            <a:ext cx="75104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Sınıf\Desktop\sınırrlar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933450"/>
            <a:ext cx="58674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ChangeArrowheads="1"/>
          </p:cNvSpPr>
          <p:nvPr/>
        </p:nvSpPr>
        <p:spPr bwMode="auto">
          <a:xfrm>
            <a:off x="395288" y="396875"/>
            <a:ext cx="6775450" cy="1536700"/>
          </a:xfrm>
          <a:custGeom>
            <a:avLst/>
            <a:gdLst>
              <a:gd name="T0" fmla="*/ 0 w 6775450"/>
              <a:gd name="T1" fmla="*/ 0 h 1536868"/>
              <a:gd name="T2" fmla="*/ 6775450 w 6775450"/>
              <a:gd name="T3" fmla="*/ 1536868 h 1536868"/>
            </a:gdLst>
            <a:ahLst/>
            <a:cxnLst/>
            <a:rect l="T0" t="T1" r="T2" b="T3"/>
            <a:pathLst>
              <a:path w="6775450" h="1536868">
                <a:moveTo>
                  <a:pt x="6668954" y="0"/>
                </a:moveTo>
                <a:lnTo>
                  <a:pt x="6629161" y="13553"/>
                </a:lnTo>
                <a:lnTo>
                  <a:pt x="6599480" y="42007"/>
                </a:lnTo>
                <a:lnTo>
                  <a:pt x="6584272" y="81000"/>
                </a:lnTo>
                <a:lnTo>
                  <a:pt x="6583172" y="95587"/>
                </a:lnTo>
                <a:lnTo>
                  <a:pt x="6583172" y="191726"/>
                </a:lnTo>
                <a:lnTo>
                  <a:pt x="85773" y="192275"/>
                </a:lnTo>
                <a:lnTo>
                  <a:pt x="45968" y="205798"/>
                </a:lnTo>
                <a:lnTo>
                  <a:pt x="16296" y="234226"/>
                </a:lnTo>
                <a:lnTo>
                  <a:pt x="1098" y="273248"/>
                </a:lnTo>
                <a:lnTo>
                  <a:pt x="0" y="287865"/>
                </a:lnTo>
                <a:lnTo>
                  <a:pt x="105" y="1445815"/>
                </a:lnTo>
                <a:lnTo>
                  <a:pt x="10547" y="1484587"/>
                </a:lnTo>
                <a:lnTo>
                  <a:pt x="36310" y="1514985"/>
                </a:lnTo>
                <a:lnTo>
                  <a:pt x="74880" y="1533264"/>
                </a:lnTo>
                <a:lnTo>
                  <a:pt x="106467" y="1536868"/>
                </a:lnTo>
                <a:lnTo>
                  <a:pt x="120591" y="1534277"/>
                </a:lnTo>
                <a:lnTo>
                  <a:pt x="157499" y="1515275"/>
                </a:lnTo>
                <a:lnTo>
                  <a:pt x="182830" y="1482822"/>
                </a:lnTo>
                <a:lnTo>
                  <a:pt x="192239" y="1441279"/>
                </a:lnTo>
                <a:lnTo>
                  <a:pt x="192239" y="1345140"/>
                </a:lnTo>
                <a:lnTo>
                  <a:pt x="6689667" y="1344590"/>
                </a:lnTo>
                <a:lnTo>
                  <a:pt x="6729460" y="1331065"/>
                </a:lnTo>
                <a:lnTo>
                  <a:pt x="6759141" y="1302637"/>
                </a:lnTo>
                <a:lnTo>
                  <a:pt x="6774349" y="1263617"/>
                </a:lnTo>
                <a:lnTo>
                  <a:pt x="6775450" y="1249001"/>
                </a:lnTo>
                <a:lnTo>
                  <a:pt x="6775343" y="91027"/>
                </a:lnTo>
                <a:lnTo>
                  <a:pt x="6764885" y="52264"/>
                </a:lnTo>
                <a:lnTo>
                  <a:pt x="6739105" y="21874"/>
                </a:lnTo>
                <a:lnTo>
                  <a:pt x="6700531" y="3601"/>
                </a:lnTo>
                <a:lnTo>
                  <a:pt x="6685266" y="850"/>
                </a:lnTo>
                <a:lnTo>
                  <a:pt x="6668954" y="0"/>
                </a:lnTo>
                <a:close/>
              </a:path>
            </a:pathLst>
          </a:custGeom>
          <a:solidFill>
            <a:srgbClr val="FF7E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78" name="object 3"/>
          <p:cNvSpPr>
            <a:spLocks noChangeArrowheads="1"/>
          </p:cNvSpPr>
          <p:nvPr/>
        </p:nvSpPr>
        <p:spPr bwMode="auto">
          <a:xfrm>
            <a:off x="490538" y="638175"/>
            <a:ext cx="96837" cy="141288"/>
          </a:xfrm>
          <a:custGeom>
            <a:avLst/>
            <a:gdLst>
              <a:gd name="T0" fmla="*/ 0 w 95564"/>
              <a:gd name="T1" fmla="*/ 0 h 142539"/>
              <a:gd name="T2" fmla="*/ 95564 w 95564"/>
              <a:gd name="T3" fmla="*/ 142539 h 142539"/>
            </a:gdLst>
            <a:ahLst/>
            <a:cxnLst/>
            <a:rect l="T0" t="T1" r="T2" b="T3"/>
            <a:pathLst>
              <a:path w="95564" h="142539">
                <a:moveTo>
                  <a:pt x="60702" y="0"/>
                </a:moveTo>
                <a:lnTo>
                  <a:pt x="16588" y="11841"/>
                </a:lnTo>
                <a:lnTo>
                  <a:pt x="0" y="142539"/>
                </a:lnTo>
                <a:lnTo>
                  <a:pt x="14593" y="141439"/>
                </a:lnTo>
                <a:lnTo>
                  <a:pt x="53589" y="126227"/>
                </a:lnTo>
                <a:lnTo>
                  <a:pt x="82028" y="96539"/>
                </a:lnTo>
                <a:lnTo>
                  <a:pt x="95564" y="56738"/>
                </a:lnTo>
                <a:lnTo>
                  <a:pt x="94073" y="39567"/>
                </a:lnTo>
                <a:lnTo>
                  <a:pt x="89366" y="25131"/>
                </a:lnTo>
                <a:lnTo>
                  <a:pt x="81918" y="13607"/>
                </a:lnTo>
                <a:lnTo>
                  <a:pt x="72205" y="5171"/>
                </a:lnTo>
                <a:lnTo>
                  <a:pt x="60702" y="0"/>
                </a:lnTo>
                <a:close/>
              </a:path>
            </a:pathLst>
          </a:custGeom>
          <a:solidFill>
            <a:srgbClr val="CD66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79" name="object 4"/>
          <p:cNvSpPr>
            <a:spLocks noChangeArrowheads="1"/>
          </p:cNvSpPr>
          <p:nvPr/>
        </p:nvSpPr>
        <p:spPr bwMode="auto">
          <a:xfrm>
            <a:off x="6978650" y="396875"/>
            <a:ext cx="192088" cy="190500"/>
          </a:xfrm>
          <a:custGeom>
            <a:avLst/>
            <a:gdLst>
              <a:gd name="T0" fmla="*/ 0 w 191868"/>
              <a:gd name="T1" fmla="*/ 0 h 190739"/>
              <a:gd name="T2" fmla="*/ 191868 w 191868"/>
              <a:gd name="T3" fmla="*/ 190739 h 190739"/>
            </a:gdLst>
            <a:ahLst/>
            <a:cxnLst/>
            <a:rect l="T0" t="T1" r="T2" b="T3"/>
            <a:pathLst>
              <a:path w="191868" h="190739">
                <a:moveTo>
                  <a:pt x="191868" y="95587"/>
                </a:moveTo>
                <a:lnTo>
                  <a:pt x="96138" y="95587"/>
                </a:lnTo>
                <a:lnTo>
                  <a:pt x="109939" y="190739"/>
                </a:lnTo>
                <a:lnTo>
                  <a:pt x="148248" y="176168"/>
                </a:lnTo>
                <a:lnTo>
                  <a:pt x="176674" y="146893"/>
                </a:lnTo>
                <a:lnTo>
                  <a:pt x="191149" y="106409"/>
                </a:lnTo>
                <a:lnTo>
                  <a:pt x="191868" y="95587"/>
                </a:lnTo>
                <a:close/>
              </a:path>
              <a:path w="191868" h="190739">
                <a:moveTo>
                  <a:pt x="85782" y="0"/>
                </a:moveTo>
                <a:lnTo>
                  <a:pt x="45989" y="13553"/>
                </a:lnTo>
                <a:lnTo>
                  <a:pt x="16308" y="42007"/>
                </a:lnTo>
                <a:lnTo>
                  <a:pt x="1100" y="81000"/>
                </a:lnTo>
                <a:lnTo>
                  <a:pt x="0" y="95587"/>
                </a:lnTo>
                <a:lnTo>
                  <a:pt x="855" y="104605"/>
                </a:lnTo>
                <a:lnTo>
                  <a:pt x="23946" y="136198"/>
                </a:lnTo>
                <a:lnTo>
                  <a:pt x="53214" y="143328"/>
                </a:lnTo>
                <a:lnTo>
                  <a:pt x="66951" y="139774"/>
                </a:lnTo>
                <a:lnTo>
                  <a:pt x="78755" y="132579"/>
                </a:lnTo>
                <a:lnTo>
                  <a:pt x="87984" y="122387"/>
                </a:lnTo>
                <a:lnTo>
                  <a:pt x="93993" y="109842"/>
                </a:lnTo>
                <a:lnTo>
                  <a:pt x="96138" y="95587"/>
                </a:lnTo>
                <a:lnTo>
                  <a:pt x="191868" y="95587"/>
                </a:lnTo>
                <a:lnTo>
                  <a:pt x="181713" y="52264"/>
                </a:lnTo>
                <a:lnTo>
                  <a:pt x="155933" y="21874"/>
                </a:lnTo>
                <a:lnTo>
                  <a:pt x="117359" y="3601"/>
                </a:lnTo>
                <a:lnTo>
                  <a:pt x="102094" y="850"/>
                </a:lnTo>
                <a:lnTo>
                  <a:pt x="85782" y="0"/>
                </a:lnTo>
                <a:close/>
              </a:path>
            </a:pathLst>
          </a:custGeom>
          <a:solidFill>
            <a:srgbClr val="CD66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0" name="object 5"/>
          <p:cNvSpPr>
            <a:spLocks noChangeArrowheads="1"/>
          </p:cNvSpPr>
          <p:nvPr/>
        </p:nvSpPr>
        <p:spPr bwMode="auto">
          <a:xfrm>
            <a:off x="395288" y="396875"/>
            <a:ext cx="6775450" cy="1536700"/>
          </a:xfrm>
          <a:custGeom>
            <a:avLst/>
            <a:gdLst>
              <a:gd name="T0" fmla="*/ 0 w 6775450"/>
              <a:gd name="T1" fmla="*/ 0 h 1536868"/>
              <a:gd name="T2" fmla="*/ 6775450 w 6775450"/>
              <a:gd name="T3" fmla="*/ 1536868 h 1536868"/>
            </a:gdLst>
            <a:ahLst/>
            <a:cxnLst/>
            <a:rect l="T0" t="T1" r="T2" b="T3"/>
            <a:pathLst>
              <a:path w="6775450" h="1536868">
                <a:moveTo>
                  <a:pt x="0" y="287865"/>
                </a:moveTo>
                <a:lnTo>
                  <a:pt x="9408" y="246269"/>
                </a:lnTo>
                <a:lnTo>
                  <a:pt x="34737" y="213831"/>
                </a:lnTo>
                <a:lnTo>
                  <a:pt x="71647" y="194860"/>
                </a:lnTo>
                <a:lnTo>
                  <a:pt x="6583172" y="191726"/>
                </a:lnTo>
                <a:lnTo>
                  <a:pt x="6583172" y="95587"/>
                </a:lnTo>
                <a:lnTo>
                  <a:pt x="6592587" y="54049"/>
                </a:lnTo>
                <a:lnTo>
                  <a:pt x="6617929" y="21597"/>
                </a:lnTo>
                <a:lnTo>
                  <a:pt x="6654835" y="2593"/>
                </a:lnTo>
                <a:lnTo>
                  <a:pt x="6668954" y="0"/>
                </a:lnTo>
                <a:lnTo>
                  <a:pt x="6685266" y="850"/>
                </a:lnTo>
                <a:lnTo>
                  <a:pt x="6727544" y="14252"/>
                </a:lnTo>
                <a:lnTo>
                  <a:pt x="6757869" y="41019"/>
                </a:lnTo>
                <a:lnTo>
                  <a:pt x="6773715" y="77407"/>
                </a:lnTo>
                <a:lnTo>
                  <a:pt x="6775450" y="1249001"/>
                </a:lnTo>
                <a:lnTo>
                  <a:pt x="6774349" y="1263617"/>
                </a:lnTo>
                <a:lnTo>
                  <a:pt x="6759141" y="1302637"/>
                </a:lnTo>
                <a:lnTo>
                  <a:pt x="6729460" y="1331065"/>
                </a:lnTo>
                <a:lnTo>
                  <a:pt x="6689667" y="1344590"/>
                </a:lnTo>
                <a:lnTo>
                  <a:pt x="192239" y="1345140"/>
                </a:lnTo>
                <a:lnTo>
                  <a:pt x="192239" y="1441279"/>
                </a:lnTo>
                <a:lnTo>
                  <a:pt x="182830" y="1482822"/>
                </a:lnTo>
                <a:lnTo>
                  <a:pt x="157499" y="1515275"/>
                </a:lnTo>
                <a:lnTo>
                  <a:pt x="120591" y="1534277"/>
                </a:lnTo>
                <a:lnTo>
                  <a:pt x="106467" y="1536868"/>
                </a:lnTo>
                <a:lnTo>
                  <a:pt x="90148" y="1536017"/>
                </a:lnTo>
                <a:lnTo>
                  <a:pt x="47868" y="1522610"/>
                </a:lnTo>
                <a:lnTo>
                  <a:pt x="17556" y="1495835"/>
                </a:lnTo>
                <a:lnTo>
                  <a:pt x="1728" y="1459438"/>
                </a:lnTo>
                <a:lnTo>
                  <a:pt x="105" y="1445815"/>
                </a:lnTo>
                <a:lnTo>
                  <a:pt x="0" y="28786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1" name="object 6"/>
          <p:cNvSpPr>
            <a:spLocks noChangeArrowheads="1"/>
          </p:cNvSpPr>
          <p:nvPr/>
        </p:nvSpPr>
        <p:spPr bwMode="auto">
          <a:xfrm>
            <a:off x="395288" y="636588"/>
            <a:ext cx="192087" cy="142875"/>
          </a:xfrm>
          <a:custGeom>
            <a:avLst/>
            <a:gdLst>
              <a:gd name="T0" fmla="*/ 0 w 192134"/>
              <a:gd name="T1" fmla="*/ 0 h 143500"/>
              <a:gd name="T2" fmla="*/ 192134 w 192134"/>
              <a:gd name="T3" fmla="*/ 143500 h 143500"/>
            </a:gdLst>
            <a:ahLst/>
            <a:cxnLst/>
            <a:rect l="T0" t="T1" r="T2" b="T3"/>
            <a:pathLst>
              <a:path w="192134" h="143500">
                <a:moveTo>
                  <a:pt x="0" y="47361"/>
                </a:moveTo>
                <a:lnTo>
                  <a:pt x="9408" y="88902"/>
                </a:lnTo>
                <a:lnTo>
                  <a:pt x="34737" y="121354"/>
                </a:lnTo>
                <a:lnTo>
                  <a:pt x="71647" y="140358"/>
                </a:lnTo>
                <a:lnTo>
                  <a:pt x="85773" y="142950"/>
                </a:lnTo>
                <a:lnTo>
                  <a:pt x="102091" y="142099"/>
                </a:lnTo>
                <a:lnTo>
                  <a:pt x="144371" y="128692"/>
                </a:lnTo>
                <a:lnTo>
                  <a:pt x="174683" y="101918"/>
                </a:lnTo>
                <a:lnTo>
                  <a:pt x="190511" y="65521"/>
                </a:lnTo>
                <a:lnTo>
                  <a:pt x="192134" y="51897"/>
                </a:lnTo>
                <a:lnTo>
                  <a:pt x="190231" y="36276"/>
                </a:lnTo>
                <a:lnTo>
                  <a:pt x="184783" y="22866"/>
                </a:lnTo>
                <a:lnTo>
                  <a:pt x="176348" y="12077"/>
                </a:lnTo>
                <a:lnTo>
                  <a:pt x="165488" y="4319"/>
                </a:lnTo>
                <a:lnTo>
                  <a:pt x="152761" y="0"/>
                </a:lnTo>
                <a:lnTo>
                  <a:pt x="136088" y="1454"/>
                </a:lnTo>
                <a:lnTo>
                  <a:pt x="102516" y="23900"/>
                </a:lnTo>
                <a:lnTo>
                  <a:pt x="96126" y="143500"/>
                </a:lnTo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2" name="object 7"/>
          <p:cNvSpPr>
            <a:spLocks noChangeArrowheads="1"/>
          </p:cNvSpPr>
          <p:nvPr/>
        </p:nvSpPr>
        <p:spPr bwMode="auto">
          <a:xfrm>
            <a:off x="587375" y="684213"/>
            <a:ext cx="0" cy="1057275"/>
          </a:xfrm>
          <a:custGeom>
            <a:avLst/>
            <a:gdLst>
              <a:gd name="T0" fmla="*/ 0 h 1057275"/>
              <a:gd name="T1" fmla="*/ 1057275 h 1057275"/>
            </a:gdLst>
            <a:ahLst/>
            <a:cxnLst/>
            <a:rect l="0" t="T0" r="0" b="T1"/>
            <a:pathLst>
              <a:path h="1057275">
                <a:moveTo>
                  <a:pt x="0" y="0"/>
                </a:moveTo>
                <a:lnTo>
                  <a:pt x="0" y="1057275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3" name="object 8"/>
          <p:cNvSpPr>
            <a:spLocks noChangeArrowheads="1"/>
          </p:cNvSpPr>
          <p:nvPr/>
        </p:nvSpPr>
        <p:spPr bwMode="auto">
          <a:xfrm>
            <a:off x="6978650" y="492125"/>
            <a:ext cx="192088" cy="95250"/>
          </a:xfrm>
          <a:custGeom>
            <a:avLst/>
            <a:gdLst>
              <a:gd name="T0" fmla="*/ 0 w 192277"/>
              <a:gd name="T1" fmla="*/ 0 h 96139"/>
              <a:gd name="T2" fmla="*/ 192277 w 192277"/>
              <a:gd name="T3" fmla="*/ 96139 h 96139"/>
            </a:gdLst>
            <a:ahLst/>
            <a:cxnLst/>
            <a:rect l="T0" t="T1" r="T2" b="T3"/>
            <a:pathLst>
              <a:path w="192277" h="96139">
                <a:moveTo>
                  <a:pt x="192277" y="0"/>
                </a:moveTo>
                <a:lnTo>
                  <a:pt x="182862" y="41538"/>
                </a:lnTo>
                <a:lnTo>
                  <a:pt x="157520" y="73989"/>
                </a:lnTo>
                <a:lnTo>
                  <a:pt x="120614" y="92994"/>
                </a:lnTo>
                <a:lnTo>
                  <a:pt x="106495" y="95587"/>
                </a:lnTo>
                <a:lnTo>
                  <a:pt x="0" y="96139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4" name="object 9"/>
          <p:cNvSpPr>
            <a:spLocks noChangeArrowheads="1"/>
          </p:cNvSpPr>
          <p:nvPr/>
        </p:nvSpPr>
        <p:spPr bwMode="auto">
          <a:xfrm>
            <a:off x="6978650" y="492125"/>
            <a:ext cx="95250" cy="95250"/>
          </a:xfrm>
          <a:custGeom>
            <a:avLst/>
            <a:gdLst>
              <a:gd name="T0" fmla="*/ 0 w 96138"/>
              <a:gd name="T1" fmla="*/ 0 h 96139"/>
              <a:gd name="T2" fmla="*/ 96138 w 96138"/>
              <a:gd name="T3" fmla="*/ 96139 h 96139"/>
            </a:gdLst>
            <a:ahLst/>
            <a:cxnLst/>
            <a:rect l="T0" t="T1" r="T2" b="T3"/>
            <a:pathLst>
              <a:path w="96138" h="96139">
                <a:moveTo>
                  <a:pt x="0" y="0"/>
                </a:moveTo>
                <a:lnTo>
                  <a:pt x="17415" y="36957"/>
                </a:lnTo>
                <a:lnTo>
                  <a:pt x="42953" y="47730"/>
                </a:lnTo>
                <a:lnTo>
                  <a:pt x="58755" y="45930"/>
                </a:lnTo>
                <a:lnTo>
                  <a:pt x="72261" y="40605"/>
                </a:lnTo>
                <a:lnTo>
                  <a:pt x="83100" y="32307"/>
                </a:lnTo>
                <a:lnTo>
                  <a:pt x="90900" y="21589"/>
                </a:lnTo>
                <a:lnTo>
                  <a:pt x="95290" y="9004"/>
                </a:lnTo>
                <a:lnTo>
                  <a:pt x="96138" y="96139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5" name="object 10"/>
          <p:cNvSpPr>
            <a:spLocks noChangeArrowheads="1"/>
          </p:cNvSpPr>
          <p:nvPr/>
        </p:nvSpPr>
        <p:spPr bwMode="auto">
          <a:xfrm>
            <a:off x="4491038" y="6846888"/>
            <a:ext cx="1716087" cy="1320800"/>
          </a:xfrm>
          <a:custGeom>
            <a:avLst/>
            <a:gdLst>
              <a:gd name="T0" fmla="*/ 0 w 1717039"/>
              <a:gd name="T1" fmla="*/ 0 h 1320800"/>
              <a:gd name="T2" fmla="*/ 1717039 w 1717039"/>
              <a:gd name="T3" fmla="*/ 1320800 h 1320800"/>
            </a:gdLst>
            <a:ahLst/>
            <a:cxnLst/>
            <a:rect l="T0" t="T1" r="T2" b="T3"/>
            <a:pathLst>
              <a:path w="1717039" h="1320800">
                <a:moveTo>
                  <a:pt x="1030351" y="1308100"/>
                </a:moveTo>
                <a:lnTo>
                  <a:pt x="686053" y="1308100"/>
                </a:lnTo>
                <a:lnTo>
                  <a:pt x="728090" y="1320800"/>
                </a:lnTo>
                <a:lnTo>
                  <a:pt x="988187" y="1320800"/>
                </a:lnTo>
                <a:lnTo>
                  <a:pt x="1030351" y="1308100"/>
                </a:lnTo>
                <a:close/>
              </a:path>
              <a:path w="1717039" h="1320800">
                <a:moveTo>
                  <a:pt x="722341" y="25400"/>
                </a:moveTo>
                <a:lnTo>
                  <a:pt x="604774" y="25400"/>
                </a:lnTo>
                <a:lnTo>
                  <a:pt x="526288" y="50800"/>
                </a:lnTo>
                <a:lnTo>
                  <a:pt x="451357" y="76200"/>
                </a:lnTo>
                <a:lnTo>
                  <a:pt x="415543" y="88900"/>
                </a:lnTo>
                <a:lnTo>
                  <a:pt x="380745" y="114300"/>
                </a:lnTo>
                <a:lnTo>
                  <a:pt x="347217" y="127000"/>
                </a:lnTo>
                <a:lnTo>
                  <a:pt x="314705" y="152400"/>
                </a:lnTo>
                <a:lnTo>
                  <a:pt x="283463" y="165100"/>
                </a:lnTo>
                <a:lnTo>
                  <a:pt x="253618" y="190500"/>
                </a:lnTo>
                <a:lnTo>
                  <a:pt x="225170" y="215900"/>
                </a:lnTo>
                <a:lnTo>
                  <a:pt x="172592" y="266700"/>
                </a:lnTo>
                <a:lnTo>
                  <a:pt x="125983" y="317500"/>
                </a:lnTo>
                <a:lnTo>
                  <a:pt x="85978" y="368300"/>
                </a:lnTo>
                <a:lnTo>
                  <a:pt x="68579" y="406400"/>
                </a:lnTo>
                <a:lnTo>
                  <a:pt x="53085" y="431800"/>
                </a:lnTo>
                <a:lnTo>
                  <a:pt x="39369" y="457200"/>
                </a:lnTo>
                <a:lnTo>
                  <a:pt x="27558" y="495300"/>
                </a:lnTo>
                <a:lnTo>
                  <a:pt x="17906" y="533400"/>
                </a:lnTo>
                <a:lnTo>
                  <a:pt x="10159" y="558800"/>
                </a:lnTo>
                <a:lnTo>
                  <a:pt x="4571" y="596900"/>
                </a:lnTo>
                <a:lnTo>
                  <a:pt x="1142" y="622300"/>
                </a:lnTo>
                <a:lnTo>
                  <a:pt x="0" y="660400"/>
                </a:lnTo>
                <a:lnTo>
                  <a:pt x="1142" y="698500"/>
                </a:lnTo>
                <a:lnTo>
                  <a:pt x="4571" y="736600"/>
                </a:lnTo>
                <a:lnTo>
                  <a:pt x="10032" y="762000"/>
                </a:lnTo>
                <a:lnTo>
                  <a:pt x="17525" y="800100"/>
                </a:lnTo>
                <a:lnTo>
                  <a:pt x="27177" y="825500"/>
                </a:lnTo>
                <a:lnTo>
                  <a:pt x="38988" y="863600"/>
                </a:lnTo>
                <a:lnTo>
                  <a:pt x="52577" y="889000"/>
                </a:lnTo>
                <a:lnTo>
                  <a:pt x="68199" y="927100"/>
                </a:lnTo>
                <a:lnTo>
                  <a:pt x="85470" y="952500"/>
                </a:lnTo>
                <a:lnTo>
                  <a:pt x="104647" y="977900"/>
                </a:lnTo>
                <a:lnTo>
                  <a:pt x="125349" y="1003300"/>
                </a:lnTo>
                <a:lnTo>
                  <a:pt x="147827" y="1041400"/>
                </a:lnTo>
                <a:lnTo>
                  <a:pt x="171830" y="1066800"/>
                </a:lnTo>
                <a:lnTo>
                  <a:pt x="197484" y="1092200"/>
                </a:lnTo>
                <a:lnTo>
                  <a:pt x="224535" y="1104900"/>
                </a:lnTo>
                <a:lnTo>
                  <a:pt x="252983" y="1130300"/>
                </a:lnTo>
                <a:lnTo>
                  <a:pt x="282828" y="1155700"/>
                </a:lnTo>
                <a:lnTo>
                  <a:pt x="313943" y="1181100"/>
                </a:lnTo>
                <a:lnTo>
                  <a:pt x="346455" y="1193800"/>
                </a:lnTo>
                <a:lnTo>
                  <a:pt x="380110" y="1219200"/>
                </a:lnTo>
                <a:lnTo>
                  <a:pt x="414781" y="1231900"/>
                </a:lnTo>
                <a:lnTo>
                  <a:pt x="487552" y="1257300"/>
                </a:lnTo>
                <a:lnTo>
                  <a:pt x="564388" y="1282700"/>
                </a:lnTo>
                <a:lnTo>
                  <a:pt x="644651" y="1308100"/>
                </a:lnTo>
                <a:lnTo>
                  <a:pt x="789663" y="1308100"/>
                </a:lnTo>
                <a:lnTo>
                  <a:pt x="722341" y="1295400"/>
                </a:lnTo>
                <a:lnTo>
                  <a:pt x="656769" y="1295400"/>
                </a:lnTo>
                <a:lnTo>
                  <a:pt x="593163" y="1270000"/>
                </a:lnTo>
                <a:lnTo>
                  <a:pt x="531739" y="1257300"/>
                </a:lnTo>
                <a:lnTo>
                  <a:pt x="472712" y="1231900"/>
                </a:lnTo>
                <a:lnTo>
                  <a:pt x="416300" y="1206500"/>
                </a:lnTo>
                <a:lnTo>
                  <a:pt x="362718" y="1181100"/>
                </a:lnTo>
                <a:lnTo>
                  <a:pt x="312181" y="1155700"/>
                </a:lnTo>
                <a:lnTo>
                  <a:pt x="264906" y="1117600"/>
                </a:lnTo>
                <a:lnTo>
                  <a:pt x="221108" y="1079500"/>
                </a:lnTo>
                <a:lnTo>
                  <a:pt x="181004" y="1041400"/>
                </a:lnTo>
                <a:lnTo>
                  <a:pt x="144809" y="1003300"/>
                </a:lnTo>
                <a:lnTo>
                  <a:pt x="112740" y="965200"/>
                </a:lnTo>
                <a:lnTo>
                  <a:pt x="85012" y="914400"/>
                </a:lnTo>
                <a:lnTo>
                  <a:pt x="61841" y="863600"/>
                </a:lnTo>
                <a:lnTo>
                  <a:pt x="43444" y="812800"/>
                </a:lnTo>
                <a:lnTo>
                  <a:pt x="30035" y="762000"/>
                </a:lnTo>
                <a:lnTo>
                  <a:pt x="21832" y="711200"/>
                </a:lnTo>
                <a:lnTo>
                  <a:pt x="19050" y="660400"/>
                </a:lnTo>
                <a:lnTo>
                  <a:pt x="21832" y="609600"/>
                </a:lnTo>
                <a:lnTo>
                  <a:pt x="30035" y="558800"/>
                </a:lnTo>
                <a:lnTo>
                  <a:pt x="43444" y="508000"/>
                </a:lnTo>
                <a:lnTo>
                  <a:pt x="61841" y="457200"/>
                </a:lnTo>
                <a:lnTo>
                  <a:pt x="85012" y="406400"/>
                </a:lnTo>
                <a:lnTo>
                  <a:pt x="112740" y="368300"/>
                </a:lnTo>
                <a:lnTo>
                  <a:pt x="144809" y="317500"/>
                </a:lnTo>
                <a:lnTo>
                  <a:pt x="181004" y="279400"/>
                </a:lnTo>
                <a:lnTo>
                  <a:pt x="221108" y="241300"/>
                </a:lnTo>
                <a:lnTo>
                  <a:pt x="264906" y="203200"/>
                </a:lnTo>
                <a:lnTo>
                  <a:pt x="312181" y="177800"/>
                </a:lnTo>
                <a:lnTo>
                  <a:pt x="362718" y="139700"/>
                </a:lnTo>
                <a:lnTo>
                  <a:pt x="416300" y="114300"/>
                </a:lnTo>
                <a:lnTo>
                  <a:pt x="472712" y="88900"/>
                </a:lnTo>
                <a:lnTo>
                  <a:pt x="531739" y="63500"/>
                </a:lnTo>
                <a:lnTo>
                  <a:pt x="722341" y="25400"/>
                </a:lnTo>
                <a:close/>
              </a:path>
              <a:path w="1717039" h="1320800">
                <a:moveTo>
                  <a:pt x="994698" y="1295400"/>
                </a:moveTo>
                <a:lnTo>
                  <a:pt x="722341" y="1295400"/>
                </a:lnTo>
                <a:lnTo>
                  <a:pt x="789663" y="1308100"/>
                </a:lnTo>
                <a:lnTo>
                  <a:pt x="927376" y="1308100"/>
                </a:lnTo>
                <a:lnTo>
                  <a:pt x="994698" y="1295400"/>
                </a:lnTo>
                <a:close/>
              </a:path>
              <a:path w="1717039" h="1320800">
                <a:moveTo>
                  <a:pt x="1113027" y="25400"/>
                </a:moveTo>
                <a:lnTo>
                  <a:pt x="994698" y="25400"/>
                </a:lnTo>
                <a:lnTo>
                  <a:pt x="1185300" y="63500"/>
                </a:lnTo>
                <a:lnTo>
                  <a:pt x="1244327" y="88900"/>
                </a:lnTo>
                <a:lnTo>
                  <a:pt x="1300739" y="114300"/>
                </a:lnTo>
                <a:lnTo>
                  <a:pt x="1354321" y="139700"/>
                </a:lnTo>
                <a:lnTo>
                  <a:pt x="1404858" y="177800"/>
                </a:lnTo>
                <a:lnTo>
                  <a:pt x="1452133" y="203200"/>
                </a:lnTo>
                <a:lnTo>
                  <a:pt x="1495931" y="241300"/>
                </a:lnTo>
                <a:lnTo>
                  <a:pt x="1536035" y="279400"/>
                </a:lnTo>
                <a:lnTo>
                  <a:pt x="1572230" y="317500"/>
                </a:lnTo>
                <a:lnTo>
                  <a:pt x="1604299" y="368300"/>
                </a:lnTo>
                <a:lnTo>
                  <a:pt x="1632027" y="406400"/>
                </a:lnTo>
                <a:lnTo>
                  <a:pt x="1655198" y="457200"/>
                </a:lnTo>
                <a:lnTo>
                  <a:pt x="1673595" y="508000"/>
                </a:lnTo>
                <a:lnTo>
                  <a:pt x="1687004" y="558800"/>
                </a:lnTo>
                <a:lnTo>
                  <a:pt x="1695207" y="609600"/>
                </a:lnTo>
                <a:lnTo>
                  <a:pt x="1697989" y="660400"/>
                </a:lnTo>
                <a:lnTo>
                  <a:pt x="1695207" y="711200"/>
                </a:lnTo>
                <a:lnTo>
                  <a:pt x="1687004" y="762000"/>
                </a:lnTo>
                <a:lnTo>
                  <a:pt x="1673595" y="812800"/>
                </a:lnTo>
                <a:lnTo>
                  <a:pt x="1655198" y="863600"/>
                </a:lnTo>
                <a:lnTo>
                  <a:pt x="1632027" y="914400"/>
                </a:lnTo>
                <a:lnTo>
                  <a:pt x="1604299" y="965200"/>
                </a:lnTo>
                <a:lnTo>
                  <a:pt x="1572230" y="1003300"/>
                </a:lnTo>
                <a:lnTo>
                  <a:pt x="1536035" y="1041400"/>
                </a:lnTo>
                <a:lnTo>
                  <a:pt x="1495931" y="1079500"/>
                </a:lnTo>
                <a:lnTo>
                  <a:pt x="1452133" y="1117600"/>
                </a:lnTo>
                <a:lnTo>
                  <a:pt x="1404858" y="1155700"/>
                </a:lnTo>
                <a:lnTo>
                  <a:pt x="1354321" y="1181100"/>
                </a:lnTo>
                <a:lnTo>
                  <a:pt x="1300739" y="1206500"/>
                </a:lnTo>
                <a:lnTo>
                  <a:pt x="1244327" y="1231900"/>
                </a:lnTo>
                <a:lnTo>
                  <a:pt x="1185300" y="1257300"/>
                </a:lnTo>
                <a:lnTo>
                  <a:pt x="1123876" y="1270000"/>
                </a:lnTo>
                <a:lnTo>
                  <a:pt x="1060270" y="1295400"/>
                </a:lnTo>
                <a:lnTo>
                  <a:pt x="994698" y="1295400"/>
                </a:lnTo>
                <a:lnTo>
                  <a:pt x="927376" y="1308100"/>
                </a:lnTo>
                <a:lnTo>
                  <a:pt x="1071626" y="1308100"/>
                </a:lnTo>
                <a:lnTo>
                  <a:pt x="1152016" y="1282700"/>
                </a:lnTo>
                <a:lnTo>
                  <a:pt x="1228725" y="1257300"/>
                </a:lnTo>
                <a:lnTo>
                  <a:pt x="1265681" y="1244600"/>
                </a:lnTo>
                <a:lnTo>
                  <a:pt x="1336293" y="1219200"/>
                </a:lnTo>
                <a:lnTo>
                  <a:pt x="1369949" y="1193800"/>
                </a:lnTo>
                <a:lnTo>
                  <a:pt x="1402460" y="1181100"/>
                </a:lnTo>
                <a:lnTo>
                  <a:pt x="1433576" y="1155700"/>
                </a:lnTo>
                <a:lnTo>
                  <a:pt x="1463420" y="1130300"/>
                </a:lnTo>
                <a:lnTo>
                  <a:pt x="1491868" y="1117600"/>
                </a:lnTo>
                <a:lnTo>
                  <a:pt x="1518919" y="1092200"/>
                </a:lnTo>
                <a:lnTo>
                  <a:pt x="1544574" y="1066800"/>
                </a:lnTo>
                <a:lnTo>
                  <a:pt x="1568703" y="1041400"/>
                </a:lnTo>
                <a:lnTo>
                  <a:pt x="1591182" y="1003300"/>
                </a:lnTo>
                <a:lnTo>
                  <a:pt x="1612010" y="977900"/>
                </a:lnTo>
                <a:lnTo>
                  <a:pt x="1631060" y="952500"/>
                </a:lnTo>
                <a:lnTo>
                  <a:pt x="1648459" y="927100"/>
                </a:lnTo>
                <a:lnTo>
                  <a:pt x="1664080" y="889000"/>
                </a:lnTo>
                <a:lnTo>
                  <a:pt x="1677796" y="863600"/>
                </a:lnTo>
                <a:lnTo>
                  <a:pt x="1689480" y="825500"/>
                </a:lnTo>
                <a:lnTo>
                  <a:pt x="1699259" y="800100"/>
                </a:lnTo>
                <a:lnTo>
                  <a:pt x="1706879" y="762000"/>
                </a:lnTo>
                <a:lnTo>
                  <a:pt x="1712467" y="736600"/>
                </a:lnTo>
                <a:lnTo>
                  <a:pt x="1715896" y="698500"/>
                </a:lnTo>
                <a:lnTo>
                  <a:pt x="1717039" y="660400"/>
                </a:lnTo>
                <a:lnTo>
                  <a:pt x="1716024" y="635000"/>
                </a:lnTo>
                <a:lnTo>
                  <a:pt x="1712594" y="596900"/>
                </a:lnTo>
                <a:lnTo>
                  <a:pt x="1707133" y="558800"/>
                </a:lnTo>
                <a:lnTo>
                  <a:pt x="1699514" y="533400"/>
                </a:lnTo>
                <a:lnTo>
                  <a:pt x="1689862" y="495300"/>
                </a:lnTo>
                <a:lnTo>
                  <a:pt x="1678177" y="469900"/>
                </a:lnTo>
                <a:lnTo>
                  <a:pt x="1664462" y="431800"/>
                </a:lnTo>
                <a:lnTo>
                  <a:pt x="1648967" y="406400"/>
                </a:lnTo>
                <a:lnTo>
                  <a:pt x="1631695" y="368300"/>
                </a:lnTo>
                <a:lnTo>
                  <a:pt x="1591817" y="317500"/>
                </a:lnTo>
                <a:lnTo>
                  <a:pt x="1545208" y="266700"/>
                </a:lnTo>
                <a:lnTo>
                  <a:pt x="1492630" y="215900"/>
                </a:lnTo>
                <a:lnTo>
                  <a:pt x="1464055" y="190500"/>
                </a:lnTo>
                <a:lnTo>
                  <a:pt x="1434210" y="165100"/>
                </a:lnTo>
                <a:lnTo>
                  <a:pt x="1403222" y="152400"/>
                </a:lnTo>
                <a:lnTo>
                  <a:pt x="1370710" y="127000"/>
                </a:lnTo>
                <a:lnTo>
                  <a:pt x="1337055" y="114300"/>
                </a:lnTo>
                <a:lnTo>
                  <a:pt x="1302257" y="88900"/>
                </a:lnTo>
                <a:lnTo>
                  <a:pt x="1229487" y="63500"/>
                </a:lnTo>
                <a:lnTo>
                  <a:pt x="1152778" y="38100"/>
                </a:lnTo>
                <a:lnTo>
                  <a:pt x="1113027" y="25400"/>
                </a:lnTo>
                <a:close/>
              </a:path>
              <a:path w="1717039" h="1320800">
                <a:moveTo>
                  <a:pt x="994698" y="25400"/>
                </a:moveTo>
                <a:lnTo>
                  <a:pt x="722341" y="25400"/>
                </a:lnTo>
                <a:lnTo>
                  <a:pt x="531739" y="63500"/>
                </a:lnTo>
                <a:lnTo>
                  <a:pt x="472712" y="88900"/>
                </a:lnTo>
                <a:lnTo>
                  <a:pt x="416300" y="114300"/>
                </a:lnTo>
                <a:lnTo>
                  <a:pt x="362718" y="139700"/>
                </a:lnTo>
                <a:lnTo>
                  <a:pt x="312181" y="177800"/>
                </a:lnTo>
                <a:lnTo>
                  <a:pt x="264906" y="203200"/>
                </a:lnTo>
                <a:lnTo>
                  <a:pt x="221108" y="241300"/>
                </a:lnTo>
                <a:lnTo>
                  <a:pt x="181004" y="279400"/>
                </a:lnTo>
                <a:lnTo>
                  <a:pt x="144809" y="317500"/>
                </a:lnTo>
                <a:lnTo>
                  <a:pt x="112740" y="368300"/>
                </a:lnTo>
                <a:lnTo>
                  <a:pt x="85012" y="406400"/>
                </a:lnTo>
                <a:lnTo>
                  <a:pt x="61841" y="457200"/>
                </a:lnTo>
                <a:lnTo>
                  <a:pt x="43444" y="508000"/>
                </a:lnTo>
                <a:lnTo>
                  <a:pt x="30035" y="558800"/>
                </a:lnTo>
                <a:lnTo>
                  <a:pt x="21832" y="609600"/>
                </a:lnTo>
                <a:lnTo>
                  <a:pt x="19050" y="660400"/>
                </a:lnTo>
                <a:lnTo>
                  <a:pt x="21832" y="711200"/>
                </a:lnTo>
                <a:lnTo>
                  <a:pt x="30035" y="762000"/>
                </a:lnTo>
                <a:lnTo>
                  <a:pt x="43444" y="812800"/>
                </a:lnTo>
                <a:lnTo>
                  <a:pt x="61841" y="863600"/>
                </a:lnTo>
                <a:lnTo>
                  <a:pt x="85012" y="914400"/>
                </a:lnTo>
                <a:lnTo>
                  <a:pt x="112740" y="965200"/>
                </a:lnTo>
                <a:lnTo>
                  <a:pt x="144809" y="1003300"/>
                </a:lnTo>
                <a:lnTo>
                  <a:pt x="181004" y="1041400"/>
                </a:lnTo>
                <a:lnTo>
                  <a:pt x="221108" y="1079500"/>
                </a:lnTo>
                <a:lnTo>
                  <a:pt x="264906" y="1117600"/>
                </a:lnTo>
                <a:lnTo>
                  <a:pt x="312181" y="1155700"/>
                </a:lnTo>
                <a:lnTo>
                  <a:pt x="362718" y="1181100"/>
                </a:lnTo>
                <a:lnTo>
                  <a:pt x="416300" y="1206500"/>
                </a:lnTo>
                <a:lnTo>
                  <a:pt x="472712" y="1231900"/>
                </a:lnTo>
                <a:lnTo>
                  <a:pt x="531739" y="1257300"/>
                </a:lnTo>
                <a:lnTo>
                  <a:pt x="593163" y="1270000"/>
                </a:lnTo>
                <a:lnTo>
                  <a:pt x="656769" y="1295400"/>
                </a:lnTo>
                <a:lnTo>
                  <a:pt x="858901" y="1295400"/>
                </a:lnTo>
                <a:lnTo>
                  <a:pt x="816355" y="1282700"/>
                </a:lnTo>
                <a:lnTo>
                  <a:pt x="733297" y="1282700"/>
                </a:lnTo>
                <a:lnTo>
                  <a:pt x="692657" y="1270000"/>
                </a:lnTo>
                <a:lnTo>
                  <a:pt x="652779" y="1270000"/>
                </a:lnTo>
                <a:lnTo>
                  <a:pt x="575437" y="1244600"/>
                </a:lnTo>
                <a:lnTo>
                  <a:pt x="537971" y="1244600"/>
                </a:lnTo>
                <a:lnTo>
                  <a:pt x="501522" y="1231900"/>
                </a:lnTo>
                <a:lnTo>
                  <a:pt x="466089" y="1206500"/>
                </a:lnTo>
                <a:lnTo>
                  <a:pt x="431672" y="1193800"/>
                </a:lnTo>
                <a:lnTo>
                  <a:pt x="398399" y="1181100"/>
                </a:lnTo>
                <a:lnTo>
                  <a:pt x="366140" y="1168400"/>
                </a:lnTo>
                <a:lnTo>
                  <a:pt x="335152" y="1143000"/>
                </a:lnTo>
                <a:lnTo>
                  <a:pt x="305307" y="1130300"/>
                </a:lnTo>
                <a:lnTo>
                  <a:pt x="276859" y="1104900"/>
                </a:lnTo>
                <a:lnTo>
                  <a:pt x="249808" y="1079500"/>
                </a:lnTo>
                <a:lnTo>
                  <a:pt x="224154" y="1054100"/>
                </a:lnTo>
                <a:lnTo>
                  <a:pt x="199897" y="1041400"/>
                </a:lnTo>
                <a:lnTo>
                  <a:pt x="177037" y="1016000"/>
                </a:lnTo>
                <a:lnTo>
                  <a:pt x="155828" y="990600"/>
                </a:lnTo>
                <a:lnTo>
                  <a:pt x="136270" y="965200"/>
                </a:lnTo>
                <a:lnTo>
                  <a:pt x="118237" y="927100"/>
                </a:lnTo>
                <a:lnTo>
                  <a:pt x="101980" y="901700"/>
                </a:lnTo>
                <a:lnTo>
                  <a:pt x="87502" y="876300"/>
                </a:lnTo>
                <a:lnTo>
                  <a:pt x="74675" y="850900"/>
                </a:lnTo>
                <a:lnTo>
                  <a:pt x="63753" y="812800"/>
                </a:lnTo>
                <a:lnTo>
                  <a:pt x="54737" y="787400"/>
                </a:lnTo>
                <a:lnTo>
                  <a:pt x="47625" y="762000"/>
                </a:lnTo>
                <a:lnTo>
                  <a:pt x="42417" y="723900"/>
                </a:lnTo>
                <a:lnTo>
                  <a:pt x="39115" y="698500"/>
                </a:lnTo>
                <a:lnTo>
                  <a:pt x="38100" y="660400"/>
                </a:lnTo>
                <a:lnTo>
                  <a:pt x="39115" y="635000"/>
                </a:lnTo>
                <a:lnTo>
                  <a:pt x="42163" y="596900"/>
                </a:lnTo>
                <a:lnTo>
                  <a:pt x="47243" y="571500"/>
                </a:lnTo>
                <a:lnTo>
                  <a:pt x="54355" y="533400"/>
                </a:lnTo>
                <a:lnTo>
                  <a:pt x="63372" y="508000"/>
                </a:lnTo>
                <a:lnTo>
                  <a:pt x="74167" y="482600"/>
                </a:lnTo>
                <a:lnTo>
                  <a:pt x="86994" y="444500"/>
                </a:lnTo>
                <a:lnTo>
                  <a:pt x="117728" y="393700"/>
                </a:lnTo>
                <a:lnTo>
                  <a:pt x="155320" y="342900"/>
                </a:lnTo>
                <a:lnTo>
                  <a:pt x="199135" y="292100"/>
                </a:lnTo>
                <a:lnTo>
                  <a:pt x="249046" y="241300"/>
                </a:lnTo>
                <a:lnTo>
                  <a:pt x="304672" y="203200"/>
                </a:lnTo>
                <a:lnTo>
                  <a:pt x="334390" y="177800"/>
                </a:lnTo>
                <a:lnTo>
                  <a:pt x="365378" y="165100"/>
                </a:lnTo>
                <a:lnTo>
                  <a:pt x="397637" y="139700"/>
                </a:lnTo>
                <a:lnTo>
                  <a:pt x="430910" y="127000"/>
                </a:lnTo>
                <a:lnTo>
                  <a:pt x="465327" y="114300"/>
                </a:lnTo>
                <a:lnTo>
                  <a:pt x="537337" y="88900"/>
                </a:lnTo>
                <a:lnTo>
                  <a:pt x="612901" y="63500"/>
                </a:lnTo>
                <a:lnTo>
                  <a:pt x="652144" y="50800"/>
                </a:lnTo>
                <a:lnTo>
                  <a:pt x="692022" y="50800"/>
                </a:lnTo>
                <a:lnTo>
                  <a:pt x="732535" y="38100"/>
                </a:lnTo>
                <a:lnTo>
                  <a:pt x="1060270" y="38100"/>
                </a:lnTo>
                <a:lnTo>
                  <a:pt x="994698" y="25400"/>
                </a:lnTo>
                <a:close/>
              </a:path>
              <a:path w="1717039" h="1320800">
                <a:moveTo>
                  <a:pt x="901445" y="1282700"/>
                </a:moveTo>
                <a:lnTo>
                  <a:pt x="816355" y="1282700"/>
                </a:lnTo>
                <a:lnTo>
                  <a:pt x="858901" y="1295400"/>
                </a:lnTo>
                <a:lnTo>
                  <a:pt x="901445" y="1282700"/>
                </a:lnTo>
                <a:close/>
              </a:path>
              <a:path w="1717039" h="1320800">
                <a:moveTo>
                  <a:pt x="1060270" y="38100"/>
                </a:moveTo>
                <a:lnTo>
                  <a:pt x="983741" y="38100"/>
                </a:lnTo>
                <a:lnTo>
                  <a:pt x="1024381" y="50800"/>
                </a:lnTo>
                <a:lnTo>
                  <a:pt x="1064259" y="50800"/>
                </a:lnTo>
                <a:lnTo>
                  <a:pt x="1103376" y="63500"/>
                </a:lnTo>
                <a:lnTo>
                  <a:pt x="1179067" y="88900"/>
                </a:lnTo>
                <a:lnTo>
                  <a:pt x="1250950" y="114300"/>
                </a:lnTo>
                <a:lnTo>
                  <a:pt x="1318767" y="139700"/>
                </a:lnTo>
                <a:lnTo>
                  <a:pt x="1351026" y="165100"/>
                </a:lnTo>
                <a:lnTo>
                  <a:pt x="1382014" y="177800"/>
                </a:lnTo>
                <a:lnTo>
                  <a:pt x="1411731" y="203200"/>
                </a:lnTo>
                <a:lnTo>
                  <a:pt x="1440179" y="215900"/>
                </a:lnTo>
                <a:lnTo>
                  <a:pt x="1467230" y="241300"/>
                </a:lnTo>
                <a:lnTo>
                  <a:pt x="1517268" y="292100"/>
                </a:lnTo>
                <a:lnTo>
                  <a:pt x="1561210" y="342900"/>
                </a:lnTo>
                <a:lnTo>
                  <a:pt x="1598802" y="393700"/>
                </a:lnTo>
                <a:lnTo>
                  <a:pt x="1629664" y="444500"/>
                </a:lnTo>
                <a:lnTo>
                  <a:pt x="1642490" y="482600"/>
                </a:lnTo>
                <a:lnTo>
                  <a:pt x="1653413" y="508000"/>
                </a:lnTo>
                <a:lnTo>
                  <a:pt x="1662429" y="533400"/>
                </a:lnTo>
                <a:lnTo>
                  <a:pt x="1669541" y="571500"/>
                </a:lnTo>
                <a:lnTo>
                  <a:pt x="1674749" y="596900"/>
                </a:lnTo>
                <a:lnTo>
                  <a:pt x="1677924" y="635000"/>
                </a:lnTo>
                <a:lnTo>
                  <a:pt x="1679066" y="660400"/>
                </a:lnTo>
                <a:lnTo>
                  <a:pt x="1678051" y="698500"/>
                </a:lnTo>
                <a:lnTo>
                  <a:pt x="1674876" y="723900"/>
                </a:lnTo>
                <a:lnTo>
                  <a:pt x="1669795" y="762000"/>
                </a:lnTo>
                <a:lnTo>
                  <a:pt x="1662810" y="787400"/>
                </a:lnTo>
                <a:lnTo>
                  <a:pt x="1653793" y="812800"/>
                </a:lnTo>
                <a:lnTo>
                  <a:pt x="1642871" y="850900"/>
                </a:lnTo>
                <a:lnTo>
                  <a:pt x="1630171" y="876300"/>
                </a:lnTo>
                <a:lnTo>
                  <a:pt x="1615566" y="901700"/>
                </a:lnTo>
                <a:lnTo>
                  <a:pt x="1599438" y="927100"/>
                </a:lnTo>
                <a:lnTo>
                  <a:pt x="1581403" y="965200"/>
                </a:lnTo>
                <a:lnTo>
                  <a:pt x="1561845" y="990600"/>
                </a:lnTo>
                <a:lnTo>
                  <a:pt x="1540764" y="1016000"/>
                </a:lnTo>
                <a:lnTo>
                  <a:pt x="1517903" y="1041400"/>
                </a:lnTo>
                <a:lnTo>
                  <a:pt x="1493646" y="1054100"/>
                </a:lnTo>
                <a:lnTo>
                  <a:pt x="1467992" y="1079500"/>
                </a:lnTo>
                <a:lnTo>
                  <a:pt x="1440814" y="1104900"/>
                </a:lnTo>
                <a:lnTo>
                  <a:pt x="1412366" y="1130300"/>
                </a:lnTo>
                <a:lnTo>
                  <a:pt x="1382776" y="1143000"/>
                </a:lnTo>
                <a:lnTo>
                  <a:pt x="1351788" y="1168400"/>
                </a:lnTo>
                <a:lnTo>
                  <a:pt x="1319529" y="1181100"/>
                </a:lnTo>
                <a:lnTo>
                  <a:pt x="1286128" y="1193800"/>
                </a:lnTo>
                <a:lnTo>
                  <a:pt x="1251712" y="1206500"/>
                </a:lnTo>
                <a:lnTo>
                  <a:pt x="1216152" y="1231900"/>
                </a:lnTo>
                <a:lnTo>
                  <a:pt x="1179829" y="1244600"/>
                </a:lnTo>
                <a:lnTo>
                  <a:pt x="1142491" y="1244600"/>
                </a:lnTo>
                <a:lnTo>
                  <a:pt x="1065021" y="1270000"/>
                </a:lnTo>
                <a:lnTo>
                  <a:pt x="1025016" y="1270000"/>
                </a:lnTo>
                <a:lnTo>
                  <a:pt x="984503" y="1282700"/>
                </a:lnTo>
                <a:lnTo>
                  <a:pt x="901445" y="1282700"/>
                </a:lnTo>
                <a:lnTo>
                  <a:pt x="858901" y="1295400"/>
                </a:lnTo>
                <a:lnTo>
                  <a:pt x="1060270" y="1295400"/>
                </a:lnTo>
                <a:lnTo>
                  <a:pt x="1123876" y="1270000"/>
                </a:lnTo>
                <a:lnTo>
                  <a:pt x="1185300" y="1257300"/>
                </a:lnTo>
                <a:lnTo>
                  <a:pt x="1244327" y="1231900"/>
                </a:lnTo>
                <a:lnTo>
                  <a:pt x="1300739" y="1206500"/>
                </a:lnTo>
                <a:lnTo>
                  <a:pt x="1354321" y="1181100"/>
                </a:lnTo>
                <a:lnTo>
                  <a:pt x="1404858" y="1155700"/>
                </a:lnTo>
                <a:lnTo>
                  <a:pt x="1452133" y="1117600"/>
                </a:lnTo>
                <a:lnTo>
                  <a:pt x="1495931" y="1079500"/>
                </a:lnTo>
                <a:lnTo>
                  <a:pt x="1536035" y="1041400"/>
                </a:lnTo>
                <a:lnTo>
                  <a:pt x="1572230" y="1003300"/>
                </a:lnTo>
                <a:lnTo>
                  <a:pt x="1604299" y="965200"/>
                </a:lnTo>
                <a:lnTo>
                  <a:pt x="1632027" y="914400"/>
                </a:lnTo>
                <a:lnTo>
                  <a:pt x="1655198" y="863600"/>
                </a:lnTo>
                <a:lnTo>
                  <a:pt x="1673595" y="812800"/>
                </a:lnTo>
                <a:lnTo>
                  <a:pt x="1687004" y="762000"/>
                </a:lnTo>
                <a:lnTo>
                  <a:pt x="1695207" y="711200"/>
                </a:lnTo>
                <a:lnTo>
                  <a:pt x="1697989" y="660400"/>
                </a:lnTo>
                <a:lnTo>
                  <a:pt x="1695207" y="609600"/>
                </a:lnTo>
                <a:lnTo>
                  <a:pt x="1687004" y="558800"/>
                </a:lnTo>
                <a:lnTo>
                  <a:pt x="1673595" y="508000"/>
                </a:lnTo>
                <a:lnTo>
                  <a:pt x="1655198" y="457200"/>
                </a:lnTo>
                <a:lnTo>
                  <a:pt x="1632027" y="406400"/>
                </a:lnTo>
                <a:lnTo>
                  <a:pt x="1604299" y="368300"/>
                </a:lnTo>
                <a:lnTo>
                  <a:pt x="1572230" y="317500"/>
                </a:lnTo>
                <a:lnTo>
                  <a:pt x="1536035" y="279400"/>
                </a:lnTo>
                <a:lnTo>
                  <a:pt x="1495931" y="241300"/>
                </a:lnTo>
                <a:lnTo>
                  <a:pt x="1452133" y="203200"/>
                </a:lnTo>
                <a:lnTo>
                  <a:pt x="1404858" y="177800"/>
                </a:lnTo>
                <a:lnTo>
                  <a:pt x="1354321" y="139700"/>
                </a:lnTo>
                <a:lnTo>
                  <a:pt x="1300739" y="114300"/>
                </a:lnTo>
                <a:lnTo>
                  <a:pt x="1244327" y="88900"/>
                </a:lnTo>
                <a:lnTo>
                  <a:pt x="1185300" y="63500"/>
                </a:lnTo>
                <a:lnTo>
                  <a:pt x="1060270" y="38100"/>
                </a:lnTo>
                <a:close/>
              </a:path>
              <a:path w="1717039" h="1320800">
                <a:moveTo>
                  <a:pt x="1025016" y="1270000"/>
                </a:moveTo>
                <a:lnTo>
                  <a:pt x="692657" y="1270000"/>
                </a:lnTo>
                <a:lnTo>
                  <a:pt x="733297" y="1282700"/>
                </a:lnTo>
                <a:lnTo>
                  <a:pt x="984503" y="1282700"/>
                </a:lnTo>
                <a:lnTo>
                  <a:pt x="1025016" y="1270000"/>
                </a:lnTo>
                <a:close/>
              </a:path>
              <a:path w="1717039" h="1320800">
                <a:moveTo>
                  <a:pt x="1142491" y="1244600"/>
                </a:moveTo>
                <a:lnTo>
                  <a:pt x="575437" y="1244600"/>
                </a:lnTo>
                <a:lnTo>
                  <a:pt x="652779" y="1270000"/>
                </a:lnTo>
                <a:lnTo>
                  <a:pt x="1065021" y="1270000"/>
                </a:lnTo>
                <a:lnTo>
                  <a:pt x="1142491" y="1244600"/>
                </a:lnTo>
                <a:close/>
              </a:path>
              <a:path w="1717039" h="1320800">
                <a:moveTo>
                  <a:pt x="1064259" y="50800"/>
                </a:moveTo>
                <a:lnTo>
                  <a:pt x="652144" y="50800"/>
                </a:lnTo>
                <a:lnTo>
                  <a:pt x="612901" y="63500"/>
                </a:lnTo>
                <a:lnTo>
                  <a:pt x="537337" y="88900"/>
                </a:lnTo>
                <a:lnTo>
                  <a:pt x="465327" y="114300"/>
                </a:lnTo>
                <a:lnTo>
                  <a:pt x="397637" y="139700"/>
                </a:lnTo>
                <a:lnTo>
                  <a:pt x="365378" y="165100"/>
                </a:lnTo>
                <a:lnTo>
                  <a:pt x="334390" y="177800"/>
                </a:lnTo>
                <a:lnTo>
                  <a:pt x="304672" y="203200"/>
                </a:lnTo>
                <a:lnTo>
                  <a:pt x="276225" y="215900"/>
                </a:lnTo>
                <a:lnTo>
                  <a:pt x="249046" y="241300"/>
                </a:lnTo>
                <a:lnTo>
                  <a:pt x="199135" y="292100"/>
                </a:lnTo>
                <a:lnTo>
                  <a:pt x="155320" y="342900"/>
                </a:lnTo>
                <a:lnTo>
                  <a:pt x="117728" y="393700"/>
                </a:lnTo>
                <a:lnTo>
                  <a:pt x="86994" y="444500"/>
                </a:lnTo>
                <a:lnTo>
                  <a:pt x="74167" y="482600"/>
                </a:lnTo>
                <a:lnTo>
                  <a:pt x="63372" y="508000"/>
                </a:lnTo>
                <a:lnTo>
                  <a:pt x="54355" y="533400"/>
                </a:lnTo>
                <a:lnTo>
                  <a:pt x="47243" y="571500"/>
                </a:lnTo>
                <a:lnTo>
                  <a:pt x="42163" y="596900"/>
                </a:lnTo>
                <a:lnTo>
                  <a:pt x="39115" y="635000"/>
                </a:lnTo>
                <a:lnTo>
                  <a:pt x="38100" y="660400"/>
                </a:lnTo>
                <a:lnTo>
                  <a:pt x="39115" y="698500"/>
                </a:lnTo>
                <a:lnTo>
                  <a:pt x="42417" y="723900"/>
                </a:lnTo>
                <a:lnTo>
                  <a:pt x="47625" y="762000"/>
                </a:lnTo>
                <a:lnTo>
                  <a:pt x="54737" y="787400"/>
                </a:lnTo>
                <a:lnTo>
                  <a:pt x="63753" y="812800"/>
                </a:lnTo>
                <a:lnTo>
                  <a:pt x="74675" y="850900"/>
                </a:lnTo>
                <a:lnTo>
                  <a:pt x="87502" y="876300"/>
                </a:lnTo>
                <a:lnTo>
                  <a:pt x="101980" y="901700"/>
                </a:lnTo>
                <a:lnTo>
                  <a:pt x="118237" y="927100"/>
                </a:lnTo>
                <a:lnTo>
                  <a:pt x="136270" y="965200"/>
                </a:lnTo>
                <a:lnTo>
                  <a:pt x="155828" y="990600"/>
                </a:lnTo>
                <a:lnTo>
                  <a:pt x="177037" y="1016000"/>
                </a:lnTo>
                <a:lnTo>
                  <a:pt x="199897" y="1041400"/>
                </a:lnTo>
                <a:lnTo>
                  <a:pt x="224154" y="1054100"/>
                </a:lnTo>
                <a:lnTo>
                  <a:pt x="249808" y="1079500"/>
                </a:lnTo>
                <a:lnTo>
                  <a:pt x="276859" y="1104900"/>
                </a:lnTo>
                <a:lnTo>
                  <a:pt x="305307" y="1130300"/>
                </a:lnTo>
                <a:lnTo>
                  <a:pt x="335152" y="1143000"/>
                </a:lnTo>
                <a:lnTo>
                  <a:pt x="366140" y="1168400"/>
                </a:lnTo>
                <a:lnTo>
                  <a:pt x="398399" y="1181100"/>
                </a:lnTo>
                <a:lnTo>
                  <a:pt x="431672" y="1193800"/>
                </a:lnTo>
                <a:lnTo>
                  <a:pt x="466089" y="1206500"/>
                </a:lnTo>
                <a:lnTo>
                  <a:pt x="501522" y="1231900"/>
                </a:lnTo>
                <a:lnTo>
                  <a:pt x="537971" y="1244600"/>
                </a:lnTo>
                <a:lnTo>
                  <a:pt x="1179829" y="1244600"/>
                </a:lnTo>
                <a:lnTo>
                  <a:pt x="1216152" y="1231900"/>
                </a:lnTo>
                <a:lnTo>
                  <a:pt x="1251712" y="1206500"/>
                </a:lnTo>
                <a:lnTo>
                  <a:pt x="1286128" y="1193800"/>
                </a:lnTo>
                <a:lnTo>
                  <a:pt x="1319529" y="1181100"/>
                </a:lnTo>
                <a:lnTo>
                  <a:pt x="1351788" y="1168400"/>
                </a:lnTo>
                <a:lnTo>
                  <a:pt x="1382776" y="1143000"/>
                </a:lnTo>
                <a:lnTo>
                  <a:pt x="1412366" y="1130300"/>
                </a:lnTo>
                <a:lnTo>
                  <a:pt x="1440814" y="1104900"/>
                </a:lnTo>
                <a:lnTo>
                  <a:pt x="1467992" y="1079500"/>
                </a:lnTo>
                <a:lnTo>
                  <a:pt x="1493646" y="1054100"/>
                </a:lnTo>
                <a:lnTo>
                  <a:pt x="1517903" y="1041400"/>
                </a:lnTo>
                <a:lnTo>
                  <a:pt x="1540764" y="1016000"/>
                </a:lnTo>
                <a:lnTo>
                  <a:pt x="1561845" y="990600"/>
                </a:lnTo>
                <a:lnTo>
                  <a:pt x="1581403" y="965200"/>
                </a:lnTo>
                <a:lnTo>
                  <a:pt x="1599438" y="927100"/>
                </a:lnTo>
                <a:lnTo>
                  <a:pt x="1615566" y="901700"/>
                </a:lnTo>
                <a:lnTo>
                  <a:pt x="1630171" y="876300"/>
                </a:lnTo>
                <a:lnTo>
                  <a:pt x="1642871" y="850900"/>
                </a:lnTo>
                <a:lnTo>
                  <a:pt x="1653793" y="812800"/>
                </a:lnTo>
                <a:lnTo>
                  <a:pt x="1662810" y="787400"/>
                </a:lnTo>
                <a:lnTo>
                  <a:pt x="1669795" y="762000"/>
                </a:lnTo>
                <a:lnTo>
                  <a:pt x="1674876" y="723900"/>
                </a:lnTo>
                <a:lnTo>
                  <a:pt x="1678051" y="698500"/>
                </a:lnTo>
                <a:lnTo>
                  <a:pt x="1679066" y="660400"/>
                </a:lnTo>
                <a:lnTo>
                  <a:pt x="1677924" y="635000"/>
                </a:lnTo>
                <a:lnTo>
                  <a:pt x="1674749" y="596900"/>
                </a:lnTo>
                <a:lnTo>
                  <a:pt x="1669541" y="571500"/>
                </a:lnTo>
                <a:lnTo>
                  <a:pt x="1662429" y="533400"/>
                </a:lnTo>
                <a:lnTo>
                  <a:pt x="1653413" y="508000"/>
                </a:lnTo>
                <a:lnTo>
                  <a:pt x="1642490" y="482600"/>
                </a:lnTo>
                <a:lnTo>
                  <a:pt x="1629664" y="444500"/>
                </a:lnTo>
                <a:lnTo>
                  <a:pt x="1598802" y="393700"/>
                </a:lnTo>
                <a:lnTo>
                  <a:pt x="1561210" y="342900"/>
                </a:lnTo>
                <a:lnTo>
                  <a:pt x="1517268" y="292100"/>
                </a:lnTo>
                <a:lnTo>
                  <a:pt x="1467230" y="241300"/>
                </a:lnTo>
                <a:lnTo>
                  <a:pt x="1411731" y="203200"/>
                </a:lnTo>
                <a:lnTo>
                  <a:pt x="1382014" y="177800"/>
                </a:lnTo>
                <a:lnTo>
                  <a:pt x="1351026" y="165100"/>
                </a:lnTo>
                <a:lnTo>
                  <a:pt x="1318767" y="139700"/>
                </a:lnTo>
                <a:lnTo>
                  <a:pt x="1285366" y="127000"/>
                </a:lnTo>
                <a:lnTo>
                  <a:pt x="1250950" y="114300"/>
                </a:lnTo>
                <a:lnTo>
                  <a:pt x="1179067" y="88900"/>
                </a:lnTo>
                <a:lnTo>
                  <a:pt x="1103376" y="63500"/>
                </a:lnTo>
                <a:lnTo>
                  <a:pt x="1064259" y="50800"/>
                </a:lnTo>
                <a:close/>
              </a:path>
              <a:path w="1717039" h="1320800">
                <a:moveTo>
                  <a:pt x="983741" y="38100"/>
                </a:moveTo>
                <a:lnTo>
                  <a:pt x="732535" y="38100"/>
                </a:lnTo>
                <a:lnTo>
                  <a:pt x="692022" y="50800"/>
                </a:lnTo>
                <a:lnTo>
                  <a:pt x="1024381" y="50800"/>
                </a:lnTo>
                <a:lnTo>
                  <a:pt x="983741" y="38100"/>
                </a:lnTo>
                <a:close/>
              </a:path>
              <a:path w="1717039" h="1320800">
                <a:moveTo>
                  <a:pt x="988949" y="0"/>
                </a:moveTo>
                <a:lnTo>
                  <a:pt x="728852" y="0"/>
                </a:lnTo>
                <a:lnTo>
                  <a:pt x="645413" y="25400"/>
                </a:lnTo>
                <a:lnTo>
                  <a:pt x="789663" y="25400"/>
                </a:lnTo>
                <a:lnTo>
                  <a:pt x="858519" y="12700"/>
                </a:lnTo>
                <a:lnTo>
                  <a:pt x="1030985" y="12700"/>
                </a:lnTo>
                <a:lnTo>
                  <a:pt x="988949" y="0"/>
                </a:lnTo>
                <a:close/>
              </a:path>
              <a:path w="1717039" h="1320800">
                <a:moveTo>
                  <a:pt x="858519" y="12700"/>
                </a:moveTo>
                <a:lnTo>
                  <a:pt x="789663" y="25400"/>
                </a:lnTo>
                <a:lnTo>
                  <a:pt x="927376" y="25400"/>
                </a:lnTo>
                <a:lnTo>
                  <a:pt x="858519" y="12700"/>
                </a:lnTo>
                <a:close/>
              </a:path>
              <a:path w="1717039" h="1320800">
                <a:moveTo>
                  <a:pt x="1030985" y="12700"/>
                </a:moveTo>
                <a:lnTo>
                  <a:pt x="858519" y="12700"/>
                </a:lnTo>
                <a:lnTo>
                  <a:pt x="927376" y="25400"/>
                </a:lnTo>
                <a:lnTo>
                  <a:pt x="1072388" y="25400"/>
                </a:lnTo>
                <a:lnTo>
                  <a:pt x="1030985" y="12700"/>
                </a:lnTo>
                <a:close/>
              </a:path>
            </a:pathLst>
          </a:custGeom>
          <a:solidFill>
            <a:srgbClr val="233E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6" name="object 11"/>
          <p:cNvSpPr>
            <a:spLocks noChangeArrowheads="1"/>
          </p:cNvSpPr>
          <p:nvPr/>
        </p:nvSpPr>
        <p:spPr bwMode="auto">
          <a:xfrm>
            <a:off x="4497388" y="6832600"/>
            <a:ext cx="1677987" cy="1290638"/>
          </a:xfrm>
          <a:custGeom>
            <a:avLst/>
            <a:gdLst>
              <a:gd name="T0" fmla="*/ 0 w 1678939"/>
              <a:gd name="T1" fmla="*/ 0 h 1290320"/>
              <a:gd name="T2" fmla="*/ 1678939 w 1678939"/>
              <a:gd name="T3" fmla="*/ 1290320 h 1290320"/>
            </a:gdLst>
            <a:ahLst/>
            <a:cxnLst/>
            <a:rect l="T0" t="T1" r="T2" b="T3"/>
            <a:pathLst>
              <a:path w="1678939" h="1290320">
                <a:moveTo>
                  <a:pt x="839469" y="0"/>
                </a:moveTo>
                <a:lnTo>
                  <a:pt x="770613" y="2138"/>
                </a:lnTo>
                <a:lnTo>
                  <a:pt x="703291" y="8442"/>
                </a:lnTo>
                <a:lnTo>
                  <a:pt x="637719" y="18747"/>
                </a:lnTo>
                <a:lnTo>
                  <a:pt x="574113" y="32885"/>
                </a:lnTo>
                <a:lnTo>
                  <a:pt x="512689" y="50692"/>
                </a:lnTo>
                <a:lnTo>
                  <a:pt x="453662" y="72002"/>
                </a:lnTo>
                <a:lnTo>
                  <a:pt x="397250" y="96647"/>
                </a:lnTo>
                <a:lnTo>
                  <a:pt x="343668" y="124464"/>
                </a:lnTo>
                <a:lnTo>
                  <a:pt x="293131" y="155284"/>
                </a:lnTo>
                <a:lnTo>
                  <a:pt x="245856" y="188944"/>
                </a:lnTo>
                <a:lnTo>
                  <a:pt x="202058" y="225276"/>
                </a:lnTo>
                <a:lnTo>
                  <a:pt x="161954" y="264115"/>
                </a:lnTo>
                <a:lnTo>
                  <a:pt x="125759" y="305295"/>
                </a:lnTo>
                <a:lnTo>
                  <a:pt x="93690" y="348649"/>
                </a:lnTo>
                <a:lnTo>
                  <a:pt x="65962" y="394013"/>
                </a:lnTo>
                <a:lnTo>
                  <a:pt x="42791" y="441220"/>
                </a:lnTo>
                <a:lnTo>
                  <a:pt x="24394" y="490104"/>
                </a:lnTo>
                <a:lnTo>
                  <a:pt x="10985" y="540499"/>
                </a:lnTo>
                <a:lnTo>
                  <a:pt x="2782" y="592240"/>
                </a:lnTo>
                <a:lnTo>
                  <a:pt x="0" y="645160"/>
                </a:lnTo>
                <a:lnTo>
                  <a:pt x="2782" y="698079"/>
                </a:lnTo>
                <a:lnTo>
                  <a:pt x="10985" y="749820"/>
                </a:lnTo>
                <a:lnTo>
                  <a:pt x="24394" y="800215"/>
                </a:lnTo>
                <a:lnTo>
                  <a:pt x="42791" y="849099"/>
                </a:lnTo>
                <a:lnTo>
                  <a:pt x="65962" y="896306"/>
                </a:lnTo>
                <a:lnTo>
                  <a:pt x="93690" y="941670"/>
                </a:lnTo>
                <a:lnTo>
                  <a:pt x="125759" y="985024"/>
                </a:lnTo>
                <a:lnTo>
                  <a:pt x="161954" y="1026204"/>
                </a:lnTo>
                <a:lnTo>
                  <a:pt x="202058" y="1065043"/>
                </a:lnTo>
                <a:lnTo>
                  <a:pt x="245856" y="1101375"/>
                </a:lnTo>
                <a:lnTo>
                  <a:pt x="293131" y="1135035"/>
                </a:lnTo>
                <a:lnTo>
                  <a:pt x="343668" y="1165855"/>
                </a:lnTo>
                <a:lnTo>
                  <a:pt x="397250" y="1193672"/>
                </a:lnTo>
                <a:lnTo>
                  <a:pt x="453662" y="1218317"/>
                </a:lnTo>
                <a:lnTo>
                  <a:pt x="512689" y="1239627"/>
                </a:lnTo>
                <a:lnTo>
                  <a:pt x="574113" y="1257434"/>
                </a:lnTo>
                <a:lnTo>
                  <a:pt x="637719" y="1271572"/>
                </a:lnTo>
                <a:lnTo>
                  <a:pt x="703291" y="1281877"/>
                </a:lnTo>
                <a:lnTo>
                  <a:pt x="770613" y="1288181"/>
                </a:lnTo>
                <a:lnTo>
                  <a:pt x="839469" y="1290320"/>
                </a:lnTo>
                <a:lnTo>
                  <a:pt x="908326" y="1288181"/>
                </a:lnTo>
                <a:lnTo>
                  <a:pt x="975648" y="1281877"/>
                </a:lnTo>
                <a:lnTo>
                  <a:pt x="1041220" y="1271572"/>
                </a:lnTo>
                <a:lnTo>
                  <a:pt x="1104826" y="1257434"/>
                </a:lnTo>
                <a:lnTo>
                  <a:pt x="1166250" y="1239627"/>
                </a:lnTo>
                <a:lnTo>
                  <a:pt x="1225277" y="1218317"/>
                </a:lnTo>
                <a:lnTo>
                  <a:pt x="1281689" y="1193672"/>
                </a:lnTo>
                <a:lnTo>
                  <a:pt x="1335271" y="1165855"/>
                </a:lnTo>
                <a:lnTo>
                  <a:pt x="1385808" y="1135035"/>
                </a:lnTo>
                <a:lnTo>
                  <a:pt x="1433083" y="1101375"/>
                </a:lnTo>
                <a:lnTo>
                  <a:pt x="1476881" y="1065043"/>
                </a:lnTo>
                <a:lnTo>
                  <a:pt x="1516985" y="1026204"/>
                </a:lnTo>
                <a:lnTo>
                  <a:pt x="1553180" y="985024"/>
                </a:lnTo>
                <a:lnTo>
                  <a:pt x="1585249" y="941670"/>
                </a:lnTo>
                <a:lnTo>
                  <a:pt x="1612977" y="896306"/>
                </a:lnTo>
                <a:lnTo>
                  <a:pt x="1636148" y="849099"/>
                </a:lnTo>
                <a:lnTo>
                  <a:pt x="1654545" y="800215"/>
                </a:lnTo>
                <a:lnTo>
                  <a:pt x="1667954" y="749820"/>
                </a:lnTo>
                <a:lnTo>
                  <a:pt x="1676157" y="698079"/>
                </a:lnTo>
                <a:lnTo>
                  <a:pt x="1678939" y="645160"/>
                </a:lnTo>
                <a:lnTo>
                  <a:pt x="1676157" y="592240"/>
                </a:lnTo>
                <a:lnTo>
                  <a:pt x="1667954" y="540499"/>
                </a:lnTo>
                <a:lnTo>
                  <a:pt x="1654545" y="490104"/>
                </a:lnTo>
                <a:lnTo>
                  <a:pt x="1636148" y="441220"/>
                </a:lnTo>
                <a:lnTo>
                  <a:pt x="1612977" y="394013"/>
                </a:lnTo>
                <a:lnTo>
                  <a:pt x="1585249" y="348649"/>
                </a:lnTo>
                <a:lnTo>
                  <a:pt x="1553180" y="305295"/>
                </a:lnTo>
                <a:lnTo>
                  <a:pt x="1516985" y="264115"/>
                </a:lnTo>
                <a:lnTo>
                  <a:pt x="1476881" y="225276"/>
                </a:lnTo>
                <a:lnTo>
                  <a:pt x="1433083" y="188944"/>
                </a:lnTo>
                <a:lnTo>
                  <a:pt x="1385808" y="155284"/>
                </a:lnTo>
                <a:lnTo>
                  <a:pt x="1335271" y="124464"/>
                </a:lnTo>
                <a:lnTo>
                  <a:pt x="1281689" y="96647"/>
                </a:lnTo>
                <a:lnTo>
                  <a:pt x="1225277" y="72002"/>
                </a:lnTo>
                <a:lnTo>
                  <a:pt x="1166250" y="50692"/>
                </a:lnTo>
                <a:lnTo>
                  <a:pt x="1104826" y="32885"/>
                </a:lnTo>
                <a:lnTo>
                  <a:pt x="1041220" y="18747"/>
                </a:lnTo>
                <a:lnTo>
                  <a:pt x="975648" y="8442"/>
                </a:lnTo>
                <a:lnTo>
                  <a:pt x="908326" y="2138"/>
                </a:lnTo>
                <a:lnTo>
                  <a:pt x="839469" y="0"/>
                </a:lnTo>
                <a:close/>
              </a:path>
            </a:pathLst>
          </a:custGeom>
          <a:solidFill>
            <a:srgbClr val="F6D5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7" name="object 12"/>
          <p:cNvSpPr>
            <a:spLocks noChangeArrowheads="1"/>
          </p:cNvSpPr>
          <p:nvPr/>
        </p:nvSpPr>
        <p:spPr bwMode="auto">
          <a:xfrm>
            <a:off x="4497388" y="6832600"/>
            <a:ext cx="1677987" cy="1290638"/>
          </a:xfrm>
          <a:custGeom>
            <a:avLst/>
            <a:gdLst>
              <a:gd name="T0" fmla="*/ 0 w 1678939"/>
              <a:gd name="T1" fmla="*/ 0 h 1290320"/>
              <a:gd name="T2" fmla="*/ 1678939 w 1678939"/>
              <a:gd name="T3" fmla="*/ 1290320 h 1290320"/>
            </a:gdLst>
            <a:ahLst/>
            <a:cxnLst/>
            <a:rect l="T0" t="T1" r="T2" b="T3"/>
            <a:pathLst>
              <a:path w="1678939" h="1290320">
                <a:moveTo>
                  <a:pt x="839469" y="0"/>
                </a:moveTo>
                <a:lnTo>
                  <a:pt x="770613" y="2138"/>
                </a:lnTo>
                <a:lnTo>
                  <a:pt x="703291" y="8442"/>
                </a:lnTo>
                <a:lnTo>
                  <a:pt x="637719" y="18747"/>
                </a:lnTo>
                <a:lnTo>
                  <a:pt x="574113" y="32885"/>
                </a:lnTo>
                <a:lnTo>
                  <a:pt x="512689" y="50692"/>
                </a:lnTo>
                <a:lnTo>
                  <a:pt x="453662" y="72002"/>
                </a:lnTo>
                <a:lnTo>
                  <a:pt x="397250" y="96647"/>
                </a:lnTo>
                <a:lnTo>
                  <a:pt x="343668" y="124464"/>
                </a:lnTo>
                <a:lnTo>
                  <a:pt x="293131" y="155284"/>
                </a:lnTo>
                <a:lnTo>
                  <a:pt x="245856" y="188944"/>
                </a:lnTo>
                <a:lnTo>
                  <a:pt x="202058" y="225276"/>
                </a:lnTo>
                <a:lnTo>
                  <a:pt x="161954" y="264115"/>
                </a:lnTo>
                <a:lnTo>
                  <a:pt x="125759" y="305295"/>
                </a:lnTo>
                <a:lnTo>
                  <a:pt x="93690" y="348649"/>
                </a:lnTo>
                <a:lnTo>
                  <a:pt x="65962" y="394013"/>
                </a:lnTo>
                <a:lnTo>
                  <a:pt x="42791" y="441220"/>
                </a:lnTo>
                <a:lnTo>
                  <a:pt x="24394" y="490104"/>
                </a:lnTo>
                <a:lnTo>
                  <a:pt x="10985" y="540499"/>
                </a:lnTo>
                <a:lnTo>
                  <a:pt x="2782" y="592240"/>
                </a:lnTo>
                <a:lnTo>
                  <a:pt x="0" y="645160"/>
                </a:lnTo>
                <a:lnTo>
                  <a:pt x="2782" y="698079"/>
                </a:lnTo>
                <a:lnTo>
                  <a:pt x="10985" y="749820"/>
                </a:lnTo>
                <a:lnTo>
                  <a:pt x="24394" y="800215"/>
                </a:lnTo>
                <a:lnTo>
                  <a:pt x="42791" y="849099"/>
                </a:lnTo>
                <a:lnTo>
                  <a:pt x="65962" y="896306"/>
                </a:lnTo>
                <a:lnTo>
                  <a:pt x="93690" y="941670"/>
                </a:lnTo>
                <a:lnTo>
                  <a:pt x="125759" y="985024"/>
                </a:lnTo>
                <a:lnTo>
                  <a:pt x="161954" y="1026204"/>
                </a:lnTo>
                <a:lnTo>
                  <a:pt x="202058" y="1065043"/>
                </a:lnTo>
                <a:lnTo>
                  <a:pt x="245856" y="1101375"/>
                </a:lnTo>
                <a:lnTo>
                  <a:pt x="293131" y="1135035"/>
                </a:lnTo>
                <a:lnTo>
                  <a:pt x="343668" y="1165855"/>
                </a:lnTo>
                <a:lnTo>
                  <a:pt x="397250" y="1193672"/>
                </a:lnTo>
                <a:lnTo>
                  <a:pt x="453662" y="1218317"/>
                </a:lnTo>
                <a:lnTo>
                  <a:pt x="512689" y="1239627"/>
                </a:lnTo>
                <a:lnTo>
                  <a:pt x="574113" y="1257434"/>
                </a:lnTo>
                <a:lnTo>
                  <a:pt x="637719" y="1271572"/>
                </a:lnTo>
                <a:lnTo>
                  <a:pt x="703291" y="1281877"/>
                </a:lnTo>
                <a:lnTo>
                  <a:pt x="770613" y="1288181"/>
                </a:lnTo>
                <a:lnTo>
                  <a:pt x="839469" y="1290320"/>
                </a:lnTo>
                <a:lnTo>
                  <a:pt x="908326" y="1288181"/>
                </a:lnTo>
                <a:lnTo>
                  <a:pt x="975648" y="1281877"/>
                </a:lnTo>
                <a:lnTo>
                  <a:pt x="1041220" y="1271572"/>
                </a:lnTo>
                <a:lnTo>
                  <a:pt x="1104826" y="1257434"/>
                </a:lnTo>
                <a:lnTo>
                  <a:pt x="1166250" y="1239627"/>
                </a:lnTo>
                <a:lnTo>
                  <a:pt x="1225277" y="1218317"/>
                </a:lnTo>
                <a:lnTo>
                  <a:pt x="1281689" y="1193672"/>
                </a:lnTo>
                <a:lnTo>
                  <a:pt x="1335271" y="1165855"/>
                </a:lnTo>
                <a:lnTo>
                  <a:pt x="1385808" y="1135035"/>
                </a:lnTo>
                <a:lnTo>
                  <a:pt x="1433083" y="1101375"/>
                </a:lnTo>
                <a:lnTo>
                  <a:pt x="1476881" y="1065043"/>
                </a:lnTo>
                <a:lnTo>
                  <a:pt x="1516985" y="1026204"/>
                </a:lnTo>
                <a:lnTo>
                  <a:pt x="1553180" y="985024"/>
                </a:lnTo>
                <a:lnTo>
                  <a:pt x="1585249" y="941670"/>
                </a:lnTo>
                <a:lnTo>
                  <a:pt x="1612977" y="896306"/>
                </a:lnTo>
                <a:lnTo>
                  <a:pt x="1636148" y="849099"/>
                </a:lnTo>
                <a:lnTo>
                  <a:pt x="1654545" y="800215"/>
                </a:lnTo>
                <a:lnTo>
                  <a:pt x="1667954" y="749820"/>
                </a:lnTo>
                <a:lnTo>
                  <a:pt x="1676157" y="698079"/>
                </a:lnTo>
                <a:lnTo>
                  <a:pt x="1678939" y="645160"/>
                </a:lnTo>
                <a:lnTo>
                  <a:pt x="1676157" y="592240"/>
                </a:lnTo>
                <a:lnTo>
                  <a:pt x="1667954" y="540499"/>
                </a:lnTo>
                <a:lnTo>
                  <a:pt x="1654545" y="490104"/>
                </a:lnTo>
                <a:lnTo>
                  <a:pt x="1636148" y="441220"/>
                </a:lnTo>
                <a:lnTo>
                  <a:pt x="1612977" y="394013"/>
                </a:lnTo>
                <a:lnTo>
                  <a:pt x="1585249" y="348649"/>
                </a:lnTo>
                <a:lnTo>
                  <a:pt x="1553180" y="305295"/>
                </a:lnTo>
                <a:lnTo>
                  <a:pt x="1516985" y="264115"/>
                </a:lnTo>
                <a:lnTo>
                  <a:pt x="1476881" y="225276"/>
                </a:lnTo>
                <a:lnTo>
                  <a:pt x="1433083" y="188944"/>
                </a:lnTo>
                <a:lnTo>
                  <a:pt x="1385808" y="155284"/>
                </a:lnTo>
                <a:lnTo>
                  <a:pt x="1335271" y="124464"/>
                </a:lnTo>
                <a:lnTo>
                  <a:pt x="1281689" y="96647"/>
                </a:lnTo>
                <a:lnTo>
                  <a:pt x="1225277" y="72002"/>
                </a:lnTo>
                <a:lnTo>
                  <a:pt x="1166250" y="50692"/>
                </a:lnTo>
                <a:lnTo>
                  <a:pt x="1104826" y="32885"/>
                </a:lnTo>
                <a:lnTo>
                  <a:pt x="1041220" y="18747"/>
                </a:lnTo>
                <a:lnTo>
                  <a:pt x="975648" y="8442"/>
                </a:lnTo>
                <a:lnTo>
                  <a:pt x="908326" y="2138"/>
                </a:lnTo>
                <a:lnTo>
                  <a:pt x="839469" y="0"/>
                </a:lnTo>
                <a:close/>
              </a:path>
            </a:pathLst>
          </a:custGeom>
          <a:noFill/>
          <a:ln w="38100">
            <a:solidFill>
              <a:srgbClr val="F1F1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8" name="object 13"/>
          <p:cNvSpPr>
            <a:spLocks noChangeArrowheads="1"/>
          </p:cNvSpPr>
          <p:nvPr/>
        </p:nvSpPr>
        <p:spPr bwMode="auto">
          <a:xfrm>
            <a:off x="4491038" y="3598863"/>
            <a:ext cx="1716087" cy="1320800"/>
          </a:xfrm>
          <a:custGeom>
            <a:avLst/>
            <a:gdLst>
              <a:gd name="T0" fmla="*/ 0 w 1717039"/>
              <a:gd name="T1" fmla="*/ 0 h 1320800"/>
              <a:gd name="T2" fmla="*/ 1717039 w 1717039"/>
              <a:gd name="T3" fmla="*/ 1320800 h 1320800"/>
            </a:gdLst>
            <a:ahLst/>
            <a:cxnLst/>
            <a:rect l="T0" t="T1" r="T2" b="T3"/>
            <a:pathLst>
              <a:path w="1717039" h="1320800">
                <a:moveTo>
                  <a:pt x="1030351" y="1308100"/>
                </a:moveTo>
                <a:lnTo>
                  <a:pt x="686053" y="1308100"/>
                </a:lnTo>
                <a:lnTo>
                  <a:pt x="728090" y="1320800"/>
                </a:lnTo>
                <a:lnTo>
                  <a:pt x="988187" y="1320800"/>
                </a:lnTo>
                <a:lnTo>
                  <a:pt x="1030351" y="1308100"/>
                </a:lnTo>
                <a:close/>
              </a:path>
              <a:path w="1717039" h="1320800">
                <a:moveTo>
                  <a:pt x="722341" y="25400"/>
                </a:moveTo>
                <a:lnTo>
                  <a:pt x="604774" y="25400"/>
                </a:lnTo>
                <a:lnTo>
                  <a:pt x="526288" y="50800"/>
                </a:lnTo>
                <a:lnTo>
                  <a:pt x="451357" y="76200"/>
                </a:lnTo>
                <a:lnTo>
                  <a:pt x="415543" y="88900"/>
                </a:lnTo>
                <a:lnTo>
                  <a:pt x="380745" y="114300"/>
                </a:lnTo>
                <a:lnTo>
                  <a:pt x="347217" y="127000"/>
                </a:lnTo>
                <a:lnTo>
                  <a:pt x="314705" y="152400"/>
                </a:lnTo>
                <a:lnTo>
                  <a:pt x="283463" y="165100"/>
                </a:lnTo>
                <a:lnTo>
                  <a:pt x="253618" y="190500"/>
                </a:lnTo>
                <a:lnTo>
                  <a:pt x="225170" y="215900"/>
                </a:lnTo>
                <a:lnTo>
                  <a:pt x="172592" y="266700"/>
                </a:lnTo>
                <a:lnTo>
                  <a:pt x="125983" y="317500"/>
                </a:lnTo>
                <a:lnTo>
                  <a:pt x="85978" y="368300"/>
                </a:lnTo>
                <a:lnTo>
                  <a:pt x="68579" y="406400"/>
                </a:lnTo>
                <a:lnTo>
                  <a:pt x="53085" y="431800"/>
                </a:lnTo>
                <a:lnTo>
                  <a:pt x="39369" y="457200"/>
                </a:lnTo>
                <a:lnTo>
                  <a:pt x="27558" y="495300"/>
                </a:lnTo>
                <a:lnTo>
                  <a:pt x="17906" y="533400"/>
                </a:lnTo>
                <a:lnTo>
                  <a:pt x="10159" y="558800"/>
                </a:lnTo>
                <a:lnTo>
                  <a:pt x="4571" y="596900"/>
                </a:lnTo>
                <a:lnTo>
                  <a:pt x="1142" y="622300"/>
                </a:lnTo>
                <a:lnTo>
                  <a:pt x="0" y="660400"/>
                </a:lnTo>
                <a:lnTo>
                  <a:pt x="1142" y="698500"/>
                </a:lnTo>
                <a:lnTo>
                  <a:pt x="4571" y="736600"/>
                </a:lnTo>
                <a:lnTo>
                  <a:pt x="10032" y="762000"/>
                </a:lnTo>
                <a:lnTo>
                  <a:pt x="17525" y="800100"/>
                </a:lnTo>
                <a:lnTo>
                  <a:pt x="27177" y="825500"/>
                </a:lnTo>
                <a:lnTo>
                  <a:pt x="38988" y="863600"/>
                </a:lnTo>
                <a:lnTo>
                  <a:pt x="52577" y="889000"/>
                </a:lnTo>
                <a:lnTo>
                  <a:pt x="68199" y="927100"/>
                </a:lnTo>
                <a:lnTo>
                  <a:pt x="85470" y="952500"/>
                </a:lnTo>
                <a:lnTo>
                  <a:pt x="104647" y="977900"/>
                </a:lnTo>
                <a:lnTo>
                  <a:pt x="125349" y="1003300"/>
                </a:lnTo>
                <a:lnTo>
                  <a:pt x="147827" y="1041400"/>
                </a:lnTo>
                <a:lnTo>
                  <a:pt x="171830" y="1066800"/>
                </a:lnTo>
                <a:lnTo>
                  <a:pt x="197484" y="1092200"/>
                </a:lnTo>
                <a:lnTo>
                  <a:pt x="224535" y="1104900"/>
                </a:lnTo>
                <a:lnTo>
                  <a:pt x="252983" y="1130300"/>
                </a:lnTo>
                <a:lnTo>
                  <a:pt x="282828" y="1155700"/>
                </a:lnTo>
                <a:lnTo>
                  <a:pt x="313943" y="1181100"/>
                </a:lnTo>
                <a:lnTo>
                  <a:pt x="346455" y="1193800"/>
                </a:lnTo>
                <a:lnTo>
                  <a:pt x="380110" y="1219200"/>
                </a:lnTo>
                <a:lnTo>
                  <a:pt x="414781" y="1231900"/>
                </a:lnTo>
                <a:lnTo>
                  <a:pt x="487552" y="1257300"/>
                </a:lnTo>
                <a:lnTo>
                  <a:pt x="564388" y="1282700"/>
                </a:lnTo>
                <a:lnTo>
                  <a:pt x="644651" y="1308100"/>
                </a:lnTo>
                <a:lnTo>
                  <a:pt x="789663" y="1308100"/>
                </a:lnTo>
                <a:lnTo>
                  <a:pt x="722341" y="1295400"/>
                </a:lnTo>
                <a:lnTo>
                  <a:pt x="656769" y="1295400"/>
                </a:lnTo>
                <a:lnTo>
                  <a:pt x="593163" y="1270000"/>
                </a:lnTo>
                <a:lnTo>
                  <a:pt x="531739" y="1257300"/>
                </a:lnTo>
                <a:lnTo>
                  <a:pt x="472712" y="1231900"/>
                </a:lnTo>
                <a:lnTo>
                  <a:pt x="416300" y="1206500"/>
                </a:lnTo>
                <a:lnTo>
                  <a:pt x="362718" y="1181100"/>
                </a:lnTo>
                <a:lnTo>
                  <a:pt x="312181" y="1155700"/>
                </a:lnTo>
                <a:lnTo>
                  <a:pt x="264906" y="1117600"/>
                </a:lnTo>
                <a:lnTo>
                  <a:pt x="221108" y="1079500"/>
                </a:lnTo>
                <a:lnTo>
                  <a:pt x="181004" y="1041400"/>
                </a:lnTo>
                <a:lnTo>
                  <a:pt x="144809" y="1003300"/>
                </a:lnTo>
                <a:lnTo>
                  <a:pt x="112740" y="965200"/>
                </a:lnTo>
                <a:lnTo>
                  <a:pt x="85012" y="914400"/>
                </a:lnTo>
                <a:lnTo>
                  <a:pt x="61841" y="863600"/>
                </a:lnTo>
                <a:lnTo>
                  <a:pt x="43444" y="812800"/>
                </a:lnTo>
                <a:lnTo>
                  <a:pt x="30035" y="762000"/>
                </a:lnTo>
                <a:lnTo>
                  <a:pt x="21832" y="711200"/>
                </a:lnTo>
                <a:lnTo>
                  <a:pt x="19050" y="660400"/>
                </a:lnTo>
                <a:lnTo>
                  <a:pt x="21832" y="609600"/>
                </a:lnTo>
                <a:lnTo>
                  <a:pt x="30035" y="558800"/>
                </a:lnTo>
                <a:lnTo>
                  <a:pt x="43444" y="508000"/>
                </a:lnTo>
                <a:lnTo>
                  <a:pt x="61841" y="457200"/>
                </a:lnTo>
                <a:lnTo>
                  <a:pt x="85012" y="406400"/>
                </a:lnTo>
                <a:lnTo>
                  <a:pt x="112740" y="368300"/>
                </a:lnTo>
                <a:lnTo>
                  <a:pt x="144809" y="317500"/>
                </a:lnTo>
                <a:lnTo>
                  <a:pt x="181004" y="279400"/>
                </a:lnTo>
                <a:lnTo>
                  <a:pt x="221108" y="241300"/>
                </a:lnTo>
                <a:lnTo>
                  <a:pt x="264906" y="203200"/>
                </a:lnTo>
                <a:lnTo>
                  <a:pt x="312181" y="177800"/>
                </a:lnTo>
                <a:lnTo>
                  <a:pt x="362718" y="139700"/>
                </a:lnTo>
                <a:lnTo>
                  <a:pt x="416300" y="114300"/>
                </a:lnTo>
                <a:lnTo>
                  <a:pt x="472712" y="88900"/>
                </a:lnTo>
                <a:lnTo>
                  <a:pt x="531739" y="63500"/>
                </a:lnTo>
                <a:lnTo>
                  <a:pt x="722341" y="25400"/>
                </a:lnTo>
                <a:close/>
              </a:path>
              <a:path w="1717039" h="1320800">
                <a:moveTo>
                  <a:pt x="994698" y="1295400"/>
                </a:moveTo>
                <a:lnTo>
                  <a:pt x="722341" y="1295400"/>
                </a:lnTo>
                <a:lnTo>
                  <a:pt x="789663" y="1308100"/>
                </a:lnTo>
                <a:lnTo>
                  <a:pt x="927376" y="1308100"/>
                </a:lnTo>
                <a:lnTo>
                  <a:pt x="994698" y="1295400"/>
                </a:lnTo>
                <a:close/>
              </a:path>
              <a:path w="1717039" h="1320800">
                <a:moveTo>
                  <a:pt x="1113027" y="25400"/>
                </a:moveTo>
                <a:lnTo>
                  <a:pt x="994698" y="25400"/>
                </a:lnTo>
                <a:lnTo>
                  <a:pt x="1185300" y="63500"/>
                </a:lnTo>
                <a:lnTo>
                  <a:pt x="1244327" y="88900"/>
                </a:lnTo>
                <a:lnTo>
                  <a:pt x="1300739" y="114300"/>
                </a:lnTo>
                <a:lnTo>
                  <a:pt x="1354321" y="139700"/>
                </a:lnTo>
                <a:lnTo>
                  <a:pt x="1404858" y="177800"/>
                </a:lnTo>
                <a:lnTo>
                  <a:pt x="1452133" y="203200"/>
                </a:lnTo>
                <a:lnTo>
                  <a:pt x="1495931" y="241300"/>
                </a:lnTo>
                <a:lnTo>
                  <a:pt x="1536035" y="279400"/>
                </a:lnTo>
                <a:lnTo>
                  <a:pt x="1572230" y="317500"/>
                </a:lnTo>
                <a:lnTo>
                  <a:pt x="1604299" y="368300"/>
                </a:lnTo>
                <a:lnTo>
                  <a:pt x="1632027" y="406400"/>
                </a:lnTo>
                <a:lnTo>
                  <a:pt x="1655198" y="457200"/>
                </a:lnTo>
                <a:lnTo>
                  <a:pt x="1673595" y="508000"/>
                </a:lnTo>
                <a:lnTo>
                  <a:pt x="1687004" y="558800"/>
                </a:lnTo>
                <a:lnTo>
                  <a:pt x="1695207" y="609600"/>
                </a:lnTo>
                <a:lnTo>
                  <a:pt x="1697989" y="660400"/>
                </a:lnTo>
                <a:lnTo>
                  <a:pt x="1695207" y="711200"/>
                </a:lnTo>
                <a:lnTo>
                  <a:pt x="1687004" y="762000"/>
                </a:lnTo>
                <a:lnTo>
                  <a:pt x="1673595" y="812800"/>
                </a:lnTo>
                <a:lnTo>
                  <a:pt x="1655198" y="863600"/>
                </a:lnTo>
                <a:lnTo>
                  <a:pt x="1632027" y="914400"/>
                </a:lnTo>
                <a:lnTo>
                  <a:pt x="1604299" y="965200"/>
                </a:lnTo>
                <a:lnTo>
                  <a:pt x="1572230" y="1003300"/>
                </a:lnTo>
                <a:lnTo>
                  <a:pt x="1536035" y="1041400"/>
                </a:lnTo>
                <a:lnTo>
                  <a:pt x="1495931" y="1079500"/>
                </a:lnTo>
                <a:lnTo>
                  <a:pt x="1452133" y="1117600"/>
                </a:lnTo>
                <a:lnTo>
                  <a:pt x="1404858" y="1155700"/>
                </a:lnTo>
                <a:lnTo>
                  <a:pt x="1354321" y="1181100"/>
                </a:lnTo>
                <a:lnTo>
                  <a:pt x="1300739" y="1206500"/>
                </a:lnTo>
                <a:lnTo>
                  <a:pt x="1244327" y="1231900"/>
                </a:lnTo>
                <a:lnTo>
                  <a:pt x="1185300" y="1257300"/>
                </a:lnTo>
                <a:lnTo>
                  <a:pt x="1123876" y="1270000"/>
                </a:lnTo>
                <a:lnTo>
                  <a:pt x="1060270" y="1295400"/>
                </a:lnTo>
                <a:lnTo>
                  <a:pt x="994698" y="1295400"/>
                </a:lnTo>
                <a:lnTo>
                  <a:pt x="927376" y="1308100"/>
                </a:lnTo>
                <a:lnTo>
                  <a:pt x="1071626" y="1308100"/>
                </a:lnTo>
                <a:lnTo>
                  <a:pt x="1152016" y="1282700"/>
                </a:lnTo>
                <a:lnTo>
                  <a:pt x="1228725" y="1257300"/>
                </a:lnTo>
                <a:lnTo>
                  <a:pt x="1265681" y="1244600"/>
                </a:lnTo>
                <a:lnTo>
                  <a:pt x="1336293" y="1219200"/>
                </a:lnTo>
                <a:lnTo>
                  <a:pt x="1369949" y="1193800"/>
                </a:lnTo>
                <a:lnTo>
                  <a:pt x="1402460" y="1181100"/>
                </a:lnTo>
                <a:lnTo>
                  <a:pt x="1433576" y="1155700"/>
                </a:lnTo>
                <a:lnTo>
                  <a:pt x="1463420" y="1130300"/>
                </a:lnTo>
                <a:lnTo>
                  <a:pt x="1491868" y="1117600"/>
                </a:lnTo>
                <a:lnTo>
                  <a:pt x="1518919" y="1092200"/>
                </a:lnTo>
                <a:lnTo>
                  <a:pt x="1544574" y="1066800"/>
                </a:lnTo>
                <a:lnTo>
                  <a:pt x="1568703" y="1041400"/>
                </a:lnTo>
                <a:lnTo>
                  <a:pt x="1591182" y="1003300"/>
                </a:lnTo>
                <a:lnTo>
                  <a:pt x="1612010" y="977900"/>
                </a:lnTo>
                <a:lnTo>
                  <a:pt x="1631060" y="952500"/>
                </a:lnTo>
                <a:lnTo>
                  <a:pt x="1648459" y="927100"/>
                </a:lnTo>
                <a:lnTo>
                  <a:pt x="1664080" y="889000"/>
                </a:lnTo>
                <a:lnTo>
                  <a:pt x="1677796" y="863600"/>
                </a:lnTo>
                <a:lnTo>
                  <a:pt x="1689480" y="825500"/>
                </a:lnTo>
                <a:lnTo>
                  <a:pt x="1699259" y="800100"/>
                </a:lnTo>
                <a:lnTo>
                  <a:pt x="1706879" y="762000"/>
                </a:lnTo>
                <a:lnTo>
                  <a:pt x="1712467" y="736600"/>
                </a:lnTo>
                <a:lnTo>
                  <a:pt x="1715896" y="698500"/>
                </a:lnTo>
                <a:lnTo>
                  <a:pt x="1717039" y="660400"/>
                </a:lnTo>
                <a:lnTo>
                  <a:pt x="1716024" y="635000"/>
                </a:lnTo>
                <a:lnTo>
                  <a:pt x="1712594" y="596900"/>
                </a:lnTo>
                <a:lnTo>
                  <a:pt x="1707133" y="558800"/>
                </a:lnTo>
                <a:lnTo>
                  <a:pt x="1699514" y="533400"/>
                </a:lnTo>
                <a:lnTo>
                  <a:pt x="1689862" y="495300"/>
                </a:lnTo>
                <a:lnTo>
                  <a:pt x="1678177" y="469900"/>
                </a:lnTo>
                <a:lnTo>
                  <a:pt x="1664462" y="431800"/>
                </a:lnTo>
                <a:lnTo>
                  <a:pt x="1648967" y="406400"/>
                </a:lnTo>
                <a:lnTo>
                  <a:pt x="1631695" y="368300"/>
                </a:lnTo>
                <a:lnTo>
                  <a:pt x="1591817" y="317500"/>
                </a:lnTo>
                <a:lnTo>
                  <a:pt x="1545208" y="266700"/>
                </a:lnTo>
                <a:lnTo>
                  <a:pt x="1492630" y="215900"/>
                </a:lnTo>
                <a:lnTo>
                  <a:pt x="1464055" y="190500"/>
                </a:lnTo>
                <a:lnTo>
                  <a:pt x="1434210" y="165100"/>
                </a:lnTo>
                <a:lnTo>
                  <a:pt x="1403222" y="152400"/>
                </a:lnTo>
                <a:lnTo>
                  <a:pt x="1370710" y="127000"/>
                </a:lnTo>
                <a:lnTo>
                  <a:pt x="1337055" y="114300"/>
                </a:lnTo>
                <a:lnTo>
                  <a:pt x="1302257" y="88900"/>
                </a:lnTo>
                <a:lnTo>
                  <a:pt x="1229487" y="63500"/>
                </a:lnTo>
                <a:lnTo>
                  <a:pt x="1152778" y="38100"/>
                </a:lnTo>
                <a:lnTo>
                  <a:pt x="1113027" y="25400"/>
                </a:lnTo>
                <a:close/>
              </a:path>
              <a:path w="1717039" h="1320800">
                <a:moveTo>
                  <a:pt x="994698" y="25400"/>
                </a:moveTo>
                <a:lnTo>
                  <a:pt x="722341" y="25400"/>
                </a:lnTo>
                <a:lnTo>
                  <a:pt x="531739" y="63500"/>
                </a:lnTo>
                <a:lnTo>
                  <a:pt x="472712" y="88900"/>
                </a:lnTo>
                <a:lnTo>
                  <a:pt x="416300" y="114300"/>
                </a:lnTo>
                <a:lnTo>
                  <a:pt x="362718" y="139700"/>
                </a:lnTo>
                <a:lnTo>
                  <a:pt x="312181" y="177800"/>
                </a:lnTo>
                <a:lnTo>
                  <a:pt x="264906" y="203200"/>
                </a:lnTo>
                <a:lnTo>
                  <a:pt x="221108" y="241300"/>
                </a:lnTo>
                <a:lnTo>
                  <a:pt x="181004" y="279400"/>
                </a:lnTo>
                <a:lnTo>
                  <a:pt x="144809" y="317500"/>
                </a:lnTo>
                <a:lnTo>
                  <a:pt x="112740" y="368300"/>
                </a:lnTo>
                <a:lnTo>
                  <a:pt x="85012" y="406400"/>
                </a:lnTo>
                <a:lnTo>
                  <a:pt x="61841" y="457200"/>
                </a:lnTo>
                <a:lnTo>
                  <a:pt x="43444" y="508000"/>
                </a:lnTo>
                <a:lnTo>
                  <a:pt x="30035" y="558800"/>
                </a:lnTo>
                <a:lnTo>
                  <a:pt x="21832" y="609600"/>
                </a:lnTo>
                <a:lnTo>
                  <a:pt x="19050" y="660400"/>
                </a:lnTo>
                <a:lnTo>
                  <a:pt x="21832" y="711200"/>
                </a:lnTo>
                <a:lnTo>
                  <a:pt x="30035" y="762000"/>
                </a:lnTo>
                <a:lnTo>
                  <a:pt x="43444" y="812800"/>
                </a:lnTo>
                <a:lnTo>
                  <a:pt x="61841" y="863600"/>
                </a:lnTo>
                <a:lnTo>
                  <a:pt x="85012" y="914400"/>
                </a:lnTo>
                <a:lnTo>
                  <a:pt x="112740" y="965200"/>
                </a:lnTo>
                <a:lnTo>
                  <a:pt x="144809" y="1003300"/>
                </a:lnTo>
                <a:lnTo>
                  <a:pt x="181004" y="1041400"/>
                </a:lnTo>
                <a:lnTo>
                  <a:pt x="221108" y="1079500"/>
                </a:lnTo>
                <a:lnTo>
                  <a:pt x="264906" y="1117600"/>
                </a:lnTo>
                <a:lnTo>
                  <a:pt x="312181" y="1155700"/>
                </a:lnTo>
                <a:lnTo>
                  <a:pt x="362718" y="1181100"/>
                </a:lnTo>
                <a:lnTo>
                  <a:pt x="416300" y="1206500"/>
                </a:lnTo>
                <a:lnTo>
                  <a:pt x="472712" y="1231900"/>
                </a:lnTo>
                <a:lnTo>
                  <a:pt x="531739" y="1257300"/>
                </a:lnTo>
                <a:lnTo>
                  <a:pt x="593163" y="1270000"/>
                </a:lnTo>
                <a:lnTo>
                  <a:pt x="656769" y="1295400"/>
                </a:lnTo>
                <a:lnTo>
                  <a:pt x="858901" y="1295400"/>
                </a:lnTo>
                <a:lnTo>
                  <a:pt x="816355" y="1282700"/>
                </a:lnTo>
                <a:lnTo>
                  <a:pt x="733297" y="1282700"/>
                </a:lnTo>
                <a:lnTo>
                  <a:pt x="692657" y="1270000"/>
                </a:lnTo>
                <a:lnTo>
                  <a:pt x="652779" y="1270000"/>
                </a:lnTo>
                <a:lnTo>
                  <a:pt x="575437" y="1244600"/>
                </a:lnTo>
                <a:lnTo>
                  <a:pt x="537971" y="1244600"/>
                </a:lnTo>
                <a:lnTo>
                  <a:pt x="501522" y="1231900"/>
                </a:lnTo>
                <a:lnTo>
                  <a:pt x="466089" y="1206500"/>
                </a:lnTo>
                <a:lnTo>
                  <a:pt x="431672" y="1193800"/>
                </a:lnTo>
                <a:lnTo>
                  <a:pt x="398399" y="1181100"/>
                </a:lnTo>
                <a:lnTo>
                  <a:pt x="366140" y="1168400"/>
                </a:lnTo>
                <a:lnTo>
                  <a:pt x="335152" y="1143000"/>
                </a:lnTo>
                <a:lnTo>
                  <a:pt x="305307" y="1130300"/>
                </a:lnTo>
                <a:lnTo>
                  <a:pt x="276859" y="1104900"/>
                </a:lnTo>
                <a:lnTo>
                  <a:pt x="249808" y="1079500"/>
                </a:lnTo>
                <a:lnTo>
                  <a:pt x="224154" y="1054100"/>
                </a:lnTo>
                <a:lnTo>
                  <a:pt x="199897" y="1041400"/>
                </a:lnTo>
                <a:lnTo>
                  <a:pt x="177037" y="1016000"/>
                </a:lnTo>
                <a:lnTo>
                  <a:pt x="155828" y="990600"/>
                </a:lnTo>
                <a:lnTo>
                  <a:pt x="136270" y="965200"/>
                </a:lnTo>
                <a:lnTo>
                  <a:pt x="118237" y="927100"/>
                </a:lnTo>
                <a:lnTo>
                  <a:pt x="101980" y="901700"/>
                </a:lnTo>
                <a:lnTo>
                  <a:pt x="87502" y="876300"/>
                </a:lnTo>
                <a:lnTo>
                  <a:pt x="74675" y="850900"/>
                </a:lnTo>
                <a:lnTo>
                  <a:pt x="63753" y="812800"/>
                </a:lnTo>
                <a:lnTo>
                  <a:pt x="54737" y="787400"/>
                </a:lnTo>
                <a:lnTo>
                  <a:pt x="47625" y="762000"/>
                </a:lnTo>
                <a:lnTo>
                  <a:pt x="42417" y="723900"/>
                </a:lnTo>
                <a:lnTo>
                  <a:pt x="39115" y="698500"/>
                </a:lnTo>
                <a:lnTo>
                  <a:pt x="38100" y="660400"/>
                </a:lnTo>
                <a:lnTo>
                  <a:pt x="39115" y="635000"/>
                </a:lnTo>
                <a:lnTo>
                  <a:pt x="42163" y="596900"/>
                </a:lnTo>
                <a:lnTo>
                  <a:pt x="47243" y="571500"/>
                </a:lnTo>
                <a:lnTo>
                  <a:pt x="54355" y="533400"/>
                </a:lnTo>
                <a:lnTo>
                  <a:pt x="63372" y="508000"/>
                </a:lnTo>
                <a:lnTo>
                  <a:pt x="74167" y="482600"/>
                </a:lnTo>
                <a:lnTo>
                  <a:pt x="86994" y="444500"/>
                </a:lnTo>
                <a:lnTo>
                  <a:pt x="117728" y="393700"/>
                </a:lnTo>
                <a:lnTo>
                  <a:pt x="155320" y="342900"/>
                </a:lnTo>
                <a:lnTo>
                  <a:pt x="199135" y="292100"/>
                </a:lnTo>
                <a:lnTo>
                  <a:pt x="249046" y="241300"/>
                </a:lnTo>
                <a:lnTo>
                  <a:pt x="304672" y="203200"/>
                </a:lnTo>
                <a:lnTo>
                  <a:pt x="334390" y="177800"/>
                </a:lnTo>
                <a:lnTo>
                  <a:pt x="365378" y="165100"/>
                </a:lnTo>
                <a:lnTo>
                  <a:pt x="397637" y="139700"/>
                </a:lnTo>
                <a:lnTo>
                  <a:pt x="430910" y="127000"/>
                </a:lnTo>
                <a:lnTo>
                  <a:pt x="465327" y="114300"/>
                </a:lnTo>
                <a:lnTo>
                  <a:pt x="537337" y="88900"/>
                </a:lnTo>
                <a:lnTo>
                  <a:pt x="612901" y="63500"/>
                </a:lnTo>
                <a:lnTo>
                  <a:pt x="652144" y="50800"/>
                </a:lnTo>
                <a:lnTo>
                  <a:pt x="692022" y="50800"/>
                </a:lnTo>
                <a:lnTo>
                  <a:pt x="732535" y="38100"/>
                </a:lnTo>
                <a:lnTo>
                  <a:pt x="1060270" y="38100"/>
                </a:lnTo>
                <a:lnTo>
                  <a:pt x="994698" y="25400"/>
                </a:lnTo>
                <a:close/>
              </a:path>
              <a:path w="1717039" h="1320800">
                <a:moveTo>
                  <a:pt x="901445" y="1282700"/>
                </a:moveTo>
                <a:lnTo>
                  <a:pt x="816355" y="1282700"/>
                </a:lnTo>
                <a:lnTo>
                  <a:pt x="858901" y="1295400"/>
                </a:lnTo>
                <a:lnTo>
                  <a:pt x="901445" y="1282700"/>
                </a:lnTo>
                <a:close/>
              </a:path>
              <a:path w="1717039" h="1320800">
                <a:moveTo>
                  <a:pt x="1060270" y="38100"/>
                </a:moveTo>
                <a:lnTo>
                  <a:pt x="983741" y="38100"/>
                </a:lnTo>
                <a:lnTo>
                  <a:pt x="1024381" y="50800"/>
                </a:lnTo>
                <a:lnTo>
                  <a:pt x="1064259" y="50800"/>
                </a:lnTo>
                <a:lnTo>
                  <a:pt x="1103376" y="63500"/>
                </a:lnTo>
                <a:lnTo>
                  <a:pt x="1179067" y="88900"/>
                </a:lnTo>
                <a:lnTo>
                  <a:pt x="1250950" y="114300"/>
                </a:lnTo>
                <a:lnTo>
                  <a:pt x="1318767" y="139700"/>
                </a:lnTo>
                <a:lnTo>
                  <a:pt x="1351026" y="165100"/>
                </a:lnTo>
                <a:lnTo>
                  <a:pt x="1382014" y="177800"/>
                </a:lnTo>
                <a:lnTo>
                  <a:pt x="1411731" y="203200"/>
                </a:lnTo>
                <a:lnTo>
                  <a:pt x="1440179" y="215900"/>
                </a:lnTo>
                <a:lnTo>
                  <a:pt x="1467230" y="241300"/>
                </a:lnTo>
                <a:lnTo>
                  <a:pt x="1517268" y="292100"/>
                </a:lnTo>
                <a:lnTo>
                  <a:pt x="1561210" y="342900"/>
                </a:lnTo>
                <a:lnTo>
                  <a:pt x="1598802" y="393700"/>
                </a:lnTo>
                <a:lnTo>
                  <a:pt x="1629664" y="444500"/>
                </a:lnTo>
                <a:lnTo>
                  <a:pt x="1642490" y="482600"/>
                </a:lnTo>
                <a:lnTo>
                  <a:pt x="1653413" y="508000"/>
                </a:lnTo>
                <a:lnTo>
                  <a:pt x="1662429" y="533400"/>
                </a:lnTo>
                <a:lnTo>
                  <a:pt x="1669541" y="571500"/>
                </a:lnTo>
                <a:lnTo>
                  <a:pt x="1674749" y="596900"/>
                </a:lnTo>
                <a:lnTo>
                  <a:pt x="1677924" y="635000"/>
                </a:lnTo>
                <a:lnTo>
                  <a:pt x="1679066" y="660400"/>
                </a:lnTo>
                <a:lnTo>
                  <a:pt x="1678051" y="698500"/>
                </a:lnTo>
                <a:lnTo>
                  <a:pt x="1674876" y="723900"/>
                </a:lnTo>
                <a:lnTo>
                  <a:pt x="1669795" y="762000"/>
                </a:lnTo>
                <a:lnTo>
                  <a:pt x="1662810" y="787400"/>
                </a:lnTo>
                <a:lnTo>
                  <a:pt x="1653793" y="812800"/>
                </a:lnTo>
                <a:lnTo>
                  <a:pt x="1642871" y="850900"/>
                </a:lnTo>
                <a:lnTo>
                  <a:pt x="1630171" y="876300"/>
                </a:lnTo>
                <a:lnTo>
                  <a:pt x="1615566" y="901700"/>
                </a:lnTo>
                <a:lnTo>
                  <a:pt x="1599438" y="927100"/>
                </a:lnTo>
                <a:lnTo>
                  <a:pt x="1581403" y="965200"/>
                </a:lnTo>
                <a:lnTo>
                  <a:pt x="1561845" y="990600"/>
                </a:lnTo>
                <a:lnTo>
                  <a:pt x="1540764" y="1016000"/>
                </a:lnTo>
                <a:lnTo>
                  <a:pt x="1517903" y="1041400"/>
                </a:lnTo>
                <a:lnTo>
                  <a:pt x="1493646" y="1054100"/>
                </a:lnTo>
                <a:lnTo>
                  <a:pt x="1467992" y="1079500"/>
                </a:lnTo>
                <a:lnTo>
                  <a:pt x="1440814" y="1104900"/>
                </a:lnTo>
                <a:lnTo>
                  <a:pt x="1412366" y="1130300"/>
                </a:lnTo>
                <a:lnTo>
                  <a:pt x="1382776" y="1143000"/>
                </a:lnTo>
                <a:lnTo>
                  <a:pt x="1351788" y="1168400"/>
                </a:lnTo>
                <a:lnTo>
                  <a:pt x="1319529" y="1181100"/>
                </a:lnTo>
                <a:lnTo>
                  <a:pt x="1286128" y="1193800"/>
                </a:lnTo>
                <a:lnTo>
                  <a:pt x="1251712" y="1206500"/>
                </a:lnTo>
                <a:lnTo>
                  <a:pt x="1216152" y="1231900"/>
                </a:lnTo>
                <a:lnTo>
                  <a:pt x="1179829" y="1244600"/>
                </a:lnTo>
                <a:lnTo>
                  <a:pt x="1142491" y="1244600"/>
                </a:lnTo>
                <a:lnTo>
                  <a:pt x="1065021" y="1270000"/>
                </a:lnTo>
                <a:lnTo>
                  <a:pt x="1025016" y="1270000"/>
                </a:lnTo>
                <a:lnTo>
                  <a:pt x="984503" y="1282700"/>
                </a:lnTo>
                <a:lnTo>
                  <a:pt x="901445" y="1282700"/>
                </a:lnTo>
                <a:lnTo>
                  <a:pt x="858901" y="1295400"/>
                </a:lnTo>
                <a:lnTo>
                  <a:pt x="1060270" y="1295400"/>
                </a:lnTo>
                <a:lnTo>
                  <a:pt x="1123876" y="1270000"/>
                </a:lnTo>
                <a:lnTo>
                  <a:pt x="1185300" y="1257300"/>
                </a:lnTo>
                <a:lnTo>
                  <a:pt x="1244327" y="1231900"/>
                </a:lnTo>
                <a:lnTo>
                  <a:pt x="1300739" y="1206500"/>
                </a:lnTo>
                <a:lnTo>
                  <a:pt x="1354321" y="1181100"/>
                </a:lnTo>
                <a:lnTo>
                  <a:pt x="1404858" y="1155700"/>
                </a:lnTo>
                <a:lnTo>
                  <a:pt x="1452133" y="1117600"/>
                </a:lnTo>
                <a:lnTo>
                  <a:pt x="1495931" y="1079500"/>
                </a:lnTo>
                <a:lnTo>
                  <a:pt x="1536035" y="1041400"/>
                </a:lnTo>
                <a:lnTo>
                  <a:pt x="1572230" y="1003300"/>
                </a:lnTo>
                <a:lnTo>
                  <a:pt x="1604299" y="965200"/>
                </a:lnTo>
                <a:lnTo>
                  <a:pt x="1632027" y="914400"/>
                </a:lnTo>
                <a:lnTo>
                  <a:pt x="1655198" y="863600"/>
                </a:lnTo>
                <a:lnTo>
                  <a:pt x="1673595" y="812800"/>
                </a:lnTo>
                <a:lnTo>
                  <a:pt x="1687004" y="762000"/>
                </a:lnTo>
                <a:lnTo>
                  <a:pt x="1695207" y="711200"/>
                </a:lnTo>
                <a:lnTo>
                  <a:pt x="1697989" y="660400"/>
                </a:lnTo>
                <a:lnTo>
                  <a:pt x="1695207" y="609600"/>
                </a:lnTo>
                <a:lnTo>
                  <a:pt x="1687004" y="558800"/>
                </a:lnTo>
                <a:lnTo>
                  <a:pt x="1673595" y="508000"/>
                </a:lnTo>
                <a:lnTo>
                  <a:pt x="1655198" y="457200"/>
                </a:lnTo>
                <a:lnTo>
                  <a:pt x="1632027" y="406400"/>
                </a:lnTo>
                <a:lnTo>
                  <a:pt x="1604299" y="368300"/>
                </a:lnTo>
                <a:lnTo>
                  <a:pt x="1572230" y="317500"/>
                </a:lnTo>
                <a:lnTo>
                  <a:pt x="1536035" y="279400"/>
                </a:lnTo>
                <a:lnTo>
                  <a:pt x="1495931" y="241300"/>
                </a:lnTo>
                <a:lnTo>
                  <a:pt x="1452133" y="203200"/>
                </a:lnTo>
                <a:lnTo>
                  <a:pt x="1404858" y="177800"/>
                </a:lnTo>
                <a:lnTo>
                  <a:pt x="1354321" y="139700"/>
                </a:lnTo>
                <a:lnTo>
                  <a:pt x="1300739" y="114300"/>
                </a:lnTo>
                <a:lnTo>
                  <a:pt x="1244327" y="88900"/>
                </a:lnTo>
                <a:lnTo>
                  <a:pt x="1185300" y="63500"/>
                </a:lnTo>
                <a:lnTo>
                  <a:pt x="1060270" y="38100"/>
                </a:lnTo>
                <a:close/>
              </a:path>
              <a:path w="1717039" h="1320800">
                <a:moveTo>
                  <a:pt x="1025016" y="1270000"/>
                </a:moveTo>
                <a:lnTo>
                  <a:pt x="692657" y="1270000"/>
                </a:lnTo>
                <a:lnTo>
                  <a:pt x="733297" y="1282700"/>
                </a:lnTo>
                <a:lnTo>
                  <a:pt x="984503" y="1282700"/>
                </a:lnTo>
                <a:lnTo>
                  <a:pt x="1025016" y="1270000"/>
                </a:lnTo>
                <a:close/>
              </a:path>
              <a:path w="1717039" h="1320800">
                <a:moveTo>
                  <a:pt x="1142491" y="1244600"/>
                </a:moveTo>
                <a:lnTo>
                  <a:pt x="575437" y="1244600"/>
                </a:lnTo>
                <a:lnTo>
                  <a:pt x="652779" y="1270000"/>
                </a:lnTo>
                <a:lnTo>
                  <a:pt x="1065021" y="1270000"/>
                </a:lnTo>
                <a:lnTo>
                  <a:pt x="1142491" y="1244600"/>
                </a:lnTo>
                <a:close/>
              </a:path>
              <a:path w="1717039" h="1320800">
                <a:moveTo>
                  <a:pt x="1064259" y="50800"/>
                </a:moveTo>
                <a:lnTo>
                  <a:pt x="652144" y="50800"/>
                </a:lnTo>
                <a:lnTo>
                  <a:pt x="612901" y="63500"/>
                </a:lnTo>
                <a:lnTo>
                  <a:pt x="537337" y="88900"/>
                </a:lnTo>
                <a:lnTo>
                  <a:pt x="465327" y="114300"/>
                </a:lnTo>
                <a:lnTo>
                  <a:pt x="397637" y="139700"/>
                </a:lnTo>
                <a:lnTo>
                  <a:pt x="365378" y="165100"/>
                </a:lnTo>
                <a:lnTo>
                  <a:pt x="334390" y="177800"/>
                </a:lnTo>
                <a:lnTo>
                  <a:pt x="304672" y="203200"/>
                </a:lnTo>
                <a:lnTo>
                  <a:pt x="276225" y="215900"/>
                </a:lnTo>
                <a:lnTo>
                  <a:pt x="249046" y="241300"/>
                </a:lnTo>
                <a:lnTo>
                  <a:pt x="199135" y="292100"/>
                </a:lnTo>
                <a:lnTo>
                  <a:pt x="155320" y="342900"/>
                </a:lnTo>
                <a:lnTo>
                  <a:pt x="117728" y="393700"/>
                </a:lnTo>
                <a:lnTo>
                  <a:pt x="86994" y="444500"/>
                </a:lnTo>
                <a:lnTo>
                  <a:pt x="74167" y="482600"/>
                </a:lnTo>
                <a:lnTo>
                  <a:pt x="63372" y="508000"/>
                </a:lnTo>
                <a:lnTo>
                  <a:pt x="54355" y="533400"/>
                </a:lnTo>
                <a:lnTo>
                  <a:pt x="47243" y="571500"/>
                </a:lnTo>
                <a:lnTo>
                  <a:pt x="42163" y="596900"/>
                </a:lnTo>
                <a:lnTo>
                  <a:pt x="39115" y="635000"/>
                </a:lnTo>
                <a:lnTo>
                  <a:pt x="38100" y="660400"/>
                </a:lnTo>
                <a:lnTo>
                  <a:pt x="39115" y="698500"/>
                </a:lnTo>
                <a:lnTo>
                  <a:pt x="42417" y="723900"/>
                </a:lnTo>
                <a:lnTo>
                  <a:pt x="47625" y="762000"/>
                </a:lnTo>
                <a:lnTo>
                  <a:pt x="54737" y="787400"/>
                </a:lnTo>
                <a:lnTo>
                  <a:pt x="63753" y="812800"/>
                </a:lnTo>
                <a:lnTo>
                  <a:pt x="74675" y="850900"/>
                </a:lnTo>
                <a:lnTo>
                  <a:pt x="87502" y="876300"/>
                </a:lnTo>
                <a:lnTo>
                  <a:pt x="101980" y="901700"/>
                </a:lnTo>
                <a:lnTo>
                  <a:pt x="118237" y="927100"/>
                </a:lnTo>
                <a:lnTo>
                  <a:pt x="136270" y="965200"/>
                </a:lnTo>
                <a:lnTo>
                  <a:pt x="155828" y="990600"/>
                </a:lnTo>
                <a:lnTo>
                  <a:pt x="177037" y="1016000"/>
                </a:lnTo>
                <a:lnTo>
                  <a:pt x="199897" y="1041400"/>
                </a:lnTo>
                <a:lnTo>
                  <a:pt x="224154" y="1054100"/>
                </a:lnTo>
                <a:lnTo>
                  <a:pt x="249808" y="1079500"/>
                </a:lnTo>
                <a:lnTo>
                  <a:pt x="276859" y="1104900"/>
                </a:lnTo>
                <a:lnTo>
                  <a:pt x="305307" y="1130300"/>
                </a:lnTo>
                <a:lnTo>
                  <a:pt x="335152" y="1143000"/>
                </a:lnTo>
                <a:lnTo>
                  <a:pt x="366140" y="1168400"/>
                </a:lnTo>
                <a:lnTo>
                  <a:pt x="398399" y="1181100"/>
                </a:lnTo>
                <a:lnTo>
                  <a:pt x="431672" y="1193800"/>
                </a:lnTo>
                <a:lnTo>
                  <a:pt x="466089" y="1206500"/>
                </a:lnTo>
                <a:lnTo>
                  <a:pt x="501522" y="1231900"/>
                </a:lnTo>
                <a:lnTo>
                  <a:pt x="537971" y="1244600"/>
                </a:lnTo>
                <a:lnTo>
                  <a:pt x="1179829" y="1244600"/>
                </a:lnTo>
                <a:lnTo>
                  <a:pt x="1216152" y="1231900"/>
                </a:lnTo>
                <a:lnTo>
                  <a:pt x="1251712" y="1206500"/>
                </a:lnTo>
                <a:lnTo>
                  <a:pt x="1286128" y="1193800"/>
                </a:lnTo>
                <a:lnTo>
                  <a:pt x="1319529" y="1181100"/>
                </a:lnTo>
                <a:lnTo>
                  <a:pt x="1351788" y="1168400"/>
                </a:lnTo>
                <a:lnTo>
                  <a:pt x="1382776" y="1143000"/>
                </a:lnTo>
                <a:lnTo>
                  <a:pt x="1412366" y="1130300"/>
                </a:lnTo>
                <a:lnTo>
                  <a:pt x="1440814" y="1104900"/>
                </a:lnTo>
                <a:lnTo>
                  <a:pt x="1467992" y="1079500"/>
                </a:lnTo>
                <a:lnTo>
                  <a:pt x="1493646" y="1054100"/>
                </a:lnTo>
                <a:lnTo>
                  <a:pt x="1517903" y="1041400"/>
                </a:lnTo>
                <a:lnTo>
                  <a:pt x="1540764" y="1016000"/>
                </a:lnTo>
                <a:lnTo>
                  <a:pt x="1561845" y="990600"/>
                </a:lnTo>
                <a:lnTo>
                  <a:pt x="1581403" y="965200"/>
                </a:lnTo>
                <a:lnTo>
                  <a:pt x="1599438" y="927100"/>
                </a:lnTo>
                <a:lnTo>
                  <a:pt x="1615566" y="901700"/>
                </a:lnTo>
                <a:lnTo>
                  <a:pt x="1630171" y="876300"/>
                </a:lnTo>
                <a:lnTo>
                  <a:pt x="1642871" y="850900"/>
                </a:lnTo>
                <a:lnTo>
                  <a:pt x="1653793" y="812800"/>
                </a:lnTo>
                <a:lnTo>
                  <a:pt x="1662810" y="787400"/>
                </a:lnTo>
                <a:lnTo>
                  <a:pt x="1669795" y="762000"/>
                </a:lnTo>
                <a:lnTo>
                  <a:pt x="1674876" y="723900"/>
                </a:lnTo>
                <a:lnTo>
                  <a:pt x="1678051" y="698500"/>
                </a:lnTo>
                <a:lnTo>
                  <a:pt x="1679066" y="660400"/>
                </a:lnTo>
                <a:lnTo>
                  <a:pt x="1677924" y="635000"/>
                </a:lnTo>
                <a:lnTo>
                  <a:pt x="1674749" y="596900"/>
                </a:lnTo>
                <a:lnTo>
                  <a:pt x="1669541" y="571500"/>
                </a:lnTo>
                <a:lnTo>
                  <a:pt x="1662429" y="533400"/>
                </a:lnTo>
                <a:lnTo>
                  <a:pt x="1653413" y="508000"/>
                </a:lnTo>
                <a:lnTo>
                  <a:pt x="1642490" y="482600"/>
                </a:lnTo>
                <a:lnTo>
                  <a:pt x="1629664" y="444500"/>
                </a:lnTo>
                <a:lnTo>
                  <a:pt x="1598802" y="393700"/>
                </a:lnTo>
                <a:lnTo>
                  <a:pt x="1561210" y="342900"/>
                </a:lnTo>
                <a:lnTo>
                  <a:pt x="1517268" y="292100"/>
                </a:lnTo>
                <a:lnTo>
                  <a:pt x="1467230" y="241300"/>
                </a:lnTo>
                <a:lnTo>
                  <a:pt x="1411731" y="203200"/>
                </a:lnTo>
                <a:lnTo>
                  <a:pt x="1382014" y="177800"/>
                </a:lnTo>
                <a:lnTo>
                  <a:pt x="1351026" y="165100"/>
                </a:lnTo>
                <a:lnTo>
                  <a:pt x="1318767" y="139700"/>
                </a:lnTo>
                <a:lnTo>
                  <a:pt x="1285366" y="127000"/>
                </a:lnTo>
                <a:lnTo>
                  <a:pt x="1250950" y="114300"/>
                </a:lnTo>
                <a:lnTo>
                  <a:pt x="1179067" y="88900"/>
                </a:lnTo>
                <a:lnTo>
                  <a:pt x="1103376" y="63500"/>
                </a:lnTo>
                <a:lnTo>
                  <a:pt x="1064259" y="50800"/>
                </a:lnTo>
                <a:close/>
              </a:path>
              <a:path w="1717039" h="1320800">
                <a:moveTo>
                  <a:pt x="983741" y="38100"/>
                </a:moveTo>
                <a:lnTo>
                  <a:pt x="732535" y="38100"/>
                </a:lnTo>
                <a:lnTo>
                  <a:pt x="692022" y="50800"/>
                </a:lnTo>
                <a:lnTo>
                  <a:pt x="1024381" y="50800"/>
                </a:lnTo>
                <a:lnTo>
                  <a:pt x="983741" y="38100"/>
                </a:lnTo>
                <a:close/>
              </a:path>
              <a:path w="1717039" h="1320800">
                <a:moveTo>
                  <a:pt x="988949" y="0"/>
                </a:moveTo>
                <a:lnTo>
                  <a:pt x="728852" y="0"/>
                </a:lnTo>
                <a:lnTo>
                  <a:pt x="645413" y="25400"/>
                </a:lnTo>
                <a:lnTo>
                  <a:pt x="789663" y="25400"/>
                </a:lnTo>
                <a:lnTo>
                  <a:pt x="858519" y="12700"/>
                </a:lnTo>
                <a:lnTo>
                  <a:pt x="1030985" y="12700"/>
                </a:lnTo>
                <a:lnTo>
                  <a:pt x="988949" y="0"/>
                </a:lnTo>
                <a:close/>
              </a:path>
              <a:path w="1717039" h="1320800">
                <a:moveTo>
                  <a:pt x="858519" y="12700"/>
                </a:moveTo>
                <a:lnTo>
                  <a:pt x="789663" y="25400"/>
                </a:lnTo>
                <a:lnTo>
                  <a:pt x="927376" y="25400"/>
                </a:lnTo>
                <a:lnTo>
                  <a:pt x="858519" y="12700"/>
                </a:lnTo>
                <a:close/>
              </a:path>
              <a:path w="1717039" h="1320800">
                <a:moveTo>
                  <a:pt x="1030985" y="12700"/>
                </a:moveTo>
                <a:lnTo>
                  <a:pt x="858519" y="12700"/>
                </a:lnTo>
                <a:lnTo>
                  <a:pt x="927376" y="25400"/>
                </a:lnTo>
                <a:lnTo>
                  <a:pt x="1072388" y="25400"/>
                </a:lnTo>
                <a:lnTo>
                  <a:pt x="1030985" y="12700"/>
                </a:lnTo>
                <a:close/>
              </a:path>
            </a:pathLst>
          </a:custGeom>
          <a:solidFill>
            <a:srgbClr val="233E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89" name="object 14"/>
          <p:cNvSpPr>
            <a:spLocks noChangeArrowheads="1"/>
          </p:cNvSpPr>
          <p:nvPr/>
        </p:nvSpPr>
        <p:spPr bwMode="auto">
          <a:xfrm>
            <a:off x="4497388" y="3584575"/>
            <a:ext cx="1677987" cy="1290638"/>
          </a:xfrm>
          <a:custGeom>
            <a:avLst/>
            <a:gdLst>
              <a:gd name="T0" fmla="*/ 0 w 1678939"/>
              <a:gd name="T1" fmla="*/ 0 h 1290320"/>
              <a:gd name="T2" fmla="*/ 1678939 w 1678939"/>
              <a:gd name="T3" fmla="*/ 1290320 h 1290320"/>
            </a:gdLst>
            <a:ahLst/>
            <a:cxnLst/>
            <a:rect l="T0" t="T1" r="T2" b="T3"/>
            <a:pathLst>
              <a:path w="1678939" h="1290320">
                <a:moveTo>
                  <a:pt x="839469" y="0"/>
                </a:moveTo>
                <a:lnTo>
                  <a:pt x="770613" y="2138"/>
                </a:lnTo>
                <a:lnTo>
                  <a:pt x="703291" y="8442"/>
                </a:lnTo>
                <a:lnTo>
                  <a:pt x="637719" y="18747"/>
                </a:lnTo>
                <a:lnTo>
                  <a:pt x="574113" y="32885"/>
                </a:lnTo>
                <a:lnTo>
                  <a:pt x="512689" y="50692"/>
                </a:lnTo>
                <a:lnTo>
                  <a:pt x="453662" y="72002"/>
                </a:lnTo>
                <a:lnTo>
                  <a:pt x="397250" y="96647"/>
                </a:lnTo>
                <a:lnTo>
                  <a:pt x="343668" y="124464"/>
                </a:lnTo>
                <a:lnTo>
                  <a:pt x="293131" y="155284"/>
                </a:lnTo>
                <a:lnTo>
                  <a:pt x="245856" y="188944"/>
                </a:lnTo>
                <a:lnTo>
                  <a:pt x="202058" y="225276"/>
                </a:lnTo>
                <a:lnTo>
                  <a:pt x="161954" y="264115"/>
                </a:lnTo>
                <a:lnTo>
                  <a:pt x="125759" y="305295"/>
                </a:lnTo>
                <a:lnTo>
                  <a:pt x="93690" y="348649"/>
                </a:lnTo>
                <a:lnTo>
                  <a:pt x="65962" y="394013"/>
                </a:lnTo>
                <a:lnTo>
                  <a:pt x="42791" y="441220"/>
                </a:lnTo>
                <a:lnTo>
                  <a:pt x="24394" y="490104"/>
                </a:lnTo>
                <a:lnTo>
                  <a:pt x="10985" y="540499"/>
                </a:lnTo>
                <a:lnTo>
                  <a:pt x="2782" y="592240"/>
                </a:lnTo>
                <a:lnTo>
                  <a:pt x="0" y="645160"/>
                </a:lnTo>
                <a:lnTo>
                  <a:pt x="2782" y="698079"/>
                </a:lnTo>
                <a:lnTo>
                  <a:pt x="10985" y="749820"/>
                </a:lnTo>
                <a:lnTo>
                  <a:pt x="24394" y="800215"/>
                </a:lnTo>
                <a:lnTo>
                  <a:pt x="42791" y="849099"/>
                </a:lnTo>
                <a:lnTo>
                  <a:pt x="65962" y="896306"/>
                </a:lnTo>
                <a:lnTo>
                  <a:pt x="93690" y="941670"/>
                </a:lnTo>
                <a:lnTo>
                  <a:pt x="125759" y="985024"/>
                </a:lnTo>
                <a:lnTo>
                  <a:pt x="161954" y="1026204"/>
                </a:lnTo>
                <a:lnTo>
                  <a:pt x="202058" y="1065043"/>
                </a:lnTo>
                <a:lnTo>
                  <a:pt x="245856" y="1101375"/>
                </a:lnTo>
                <a:lnTo>
                  <a:pt x="293131" y="1135035"/>
                </a:lnTo>
                <a:lnTo>
                  <a:pt x="343668" y="1165855"/>
                </a:lnTo>
                <a:lnTo>
                  <a:pt x="397250" y="1193672"/>
                </a:lnTo>
                <a:lnTo>
                  <a:pt x="453662" y="1218317"/>
                </a:lnTo>
                <a:lnTo>
                  <a:pt x="512689" y="1239627"/>
                </a:lnTo>
                <a:lnTo>
                  <a:pt x="574113" y="1257434"/>
                </a:lnTo>
                <a:lnTo>
                  <a:pt x="637719" y="1271572"/>
                </a:lnTo>
                <a:lnTo>
                  <a:pt x="703291" y="1281877"/>
                </a:lnTo>
                <a:lnTo>
                  <a:pt x="770613" y="1288181"/>
                </a:lnTo>
                <a:lnTo>
                  <a:pt x="839469" y="1290320"/>
                </a:lnTo>
                <a:lnTo>
                  <a:pt x="908326" y="1288181"/>
                </a:lnTo>
                <a:lnTo>
                  <a:pt x="975648" y="1281877"/>
                </a:lnTo>
                <a:lnTo>
                  <a:pt x="1041220" y="1271572"/>
                </a:lnTo>
                <a:lnTo>
                  <a:pt x="1104826" y="1257434"/>
                </a:lnTo>
                <a:lnTo>
                  <a:pt x="1166250" y="1239627"/>
                </a:lnTo>
                <a:lnTo>
                  <a:pt x="1225277" y="1218317"/>
                </a:lnTo>
                <a:lnTo>
                  <a:pt x="1281689" y="1193672"/>
                </a:lnTo>
                <a:lnTo>
                  <a:pt x="1335271" y="1165855"/>
                </a:lnTo>
                <a:lnTo>
                  <a:pt x="1385808" y="1135035"/>
                </a:lnTo>
                <a:lnTo>
                  <a:pt x="1433083" y="1101375"/>
                </a:lnTo>
                <a:lnTo>
                  <a:pt x="1476881" y="1065043"/>
                </a:lnTo>
                <a:lnTo>
                  <a:pt x="1516985" y="1026204"/>
                </a:lnTo>
                <a:lnTo>
                  <a:pt x="1553180" y="985024"/>
                </a:lnTo>
                <a:lnTo>
                  <a:pt x="1585249" y="941670"/>
                </a:lnTo>
                <a:lnTo>
                  <a:pt x="1612977" y="896306"/>
                </a:lnTo>
                <a:lnTo>
                  <a:pt x="1636148" y="849099"/>
                </a:lnTo>
                <a:lnTo>
                  <a:pt x="1654545" y="800215"/>
                </a:lnTo>
                <a:lnTo>
                  <a:pt x="1667954" y="749820"/>
                </a:lnTo>
                <a:lnTo>
                  <a:pt x="1676157" y="698079"/>
                </a:lnTo>
                <a:lnTo>
                  <a:pt x="1678939" y="645160"/>
                </a:lnTo>
                <a:lnTo>
                  <a:pt x="1676157" y="592240"/>
                </a:lnTo>
                <a:lnTo>
                  <a:pt x="1667954" y="540499"/>
                </a:lnTo>
                <a:lnTo>
                  <a:pt x="1654545" y="490104"/>
                </a:lnTo>
                <a:lnTo>
                  <a:pt x="1636148" y="441220"/>
                </a:lnTo>
                <a:lnTo>
                  <a:pt x="1612977" y="394013"/>
                </a:lnTo>
                <a:lnTo>
                  <a:pt x="1585249" y="348649"/>
                </a:lnTo>
                <a:lnTo>
                  <a:pt x="1553180" y="305295"/>
                </a:lnTo>
                <a:lnTo>
                  <a:pt x="1516985" y="264115"/>
                </a:lnTo>
                <a:lnTo>
                  <a:pt x="1476881" y="225276"/>
                </a:lnTo>
                <a:lnTo>
                  <a:pt x="1433083" y="188944"/>
                </a:lnTo>
                <a:lnTo>
                  <a:pt x="1385808" y="155284"/>
                </a:lnTo>
                <a:lnTo>
                  <a:pt x="1335271" y="124464"/>
                </a:lnTo>
                <a:lnTo>
                  <a:pt x="1281689" y="96647"/>
                </a:lnTo>
                <a:lnTo>
                  <a:pt x="1225277" y="72002"/>
                </a:lnTo>
                <a:lnTo>
                  <a:pt x="1166250" y="50692"/>
                </a:lnTo>
                <a:lnTo>
                  <a:pt x="1104826" y="32885"/>
                </a:lnTo>
                <a:lnTo>
                  <a:pt x="1041220" y="18747"/>
                </a:lnTo>
                <a:lnTo>
                  <a:pt x="975648" y="8442"/>
                </a:lnTo>
                <a:lnTo>
                  <a:pt x="908326" y="2138"/>
                </a:lnTo>
                <a:lnTo>
                  <a:pt x="839469" y="0"/>
                </a:lnTo>
                <a:close/>
              </a:path>
            </a:pathLst>
          </a:custGeom>
          <a:solidFill>
            <a:srgbClr val="F6D5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0" name="object 15"/>
          <p:cNvSpPr>
            <a:spLocks noChangeArrowheads="1"/>
          </p:cNvSpPr>
          <p:nvPr/>
        </p:nvSpPr>
        <p:spPr bwMode="auto">
          <a:xfrm>
            <a:off x="4497388" y="3584575"/>
            <a:ext cx="1677987" cy="1290638"/>
          </a:xfrm>
          <a:custGeom>
            <a:avLst/>
            <a:gdLst>
              <a:gd name="T0" fmla="*/ 0 w 1678939"/>
              <a:gd name="T1" fmla="*/ 0 h 1290320"/>
              <a:gd name="T2" fmla="*/ 1678939 w 1678939"/>
              <a:gd name="T3" fmla="*/ 1290320 h 1290320"/>
            </a:gdLst>
            <a:ahLst/>
            <a:cxnLst/>
            <a:rect l="T0" t="T1" r="T2" b="T3"/>
            <a:pathLst>
              <a:path w="1678939" h="1290320">
                <a:moveTo>
                  <a:pt x="839469" y="0"/>
                </a:moveTo>
                <a:lnTo>
                  <a:pt x="770613" y="2138"/>
                </a:lnTo>
                <a:lnTo>
                  <a:pt x="703291" y="8442"/>
                </a:lnTo>
                <a:lnTo>
                  <a:pt x="637719" y="18747"/>
                </a:lnTo>
                <a:lnTo>
                  <a:pt x="574113" y="32885"/>
                </a:lnTo>
                <a:lnTo>
                  <a:pt x="512689" y="50692"/>
                </a:lnTo>
                <a:lnTo>
                  <a:pt x="453662" y="72002"/>
                </a:lnTo>
                <a:lnTo>
                  <a:pt x="397250" y="96647"/>
                </a:lnTo>
                <a:lnTo>
                  <a:pt x="343668" y="124464"/>
                </a:lnTo>
                <a:lnTo>
                  <a:pt x="293131" y="155284"/>
                </a:lnTo>
                <a:lnTo>
                  <a:pt x="245856" y="188944"/>
                </a:lnTo>
                <a:lnTo>
                  <a:pt x="202058" y="225276"/>
                </a:lnTo>
                <a:lnTo>
                  <a:pt x="161954" y="264115"/>
                </a:lnTo>
                <a:lnTo>
                  <a:pt x="125759" y="305295"/>
                </a:lnTo>
                <a:lnTo>
                  <a:pt x="93690" y="348649"/>
                </a:lnTo>
                <a:lnTo>
                  <a:pt x="65962" y="394013"/>
                </a:lnTo>
                <a:lnTo>
                  <a:pt x="42791" y="441220"/>
                </a:lnTo>
                <a:lnTo>
                  <a:pt x="24394" y="490104"/>
                </a:lnTo>
                <a:lnTo>
                  <a:pt x="10985" y="540499"/>
                </a:lnTo>
                <a:lnTo>
                  <a:pt x="2782" y="592240"/>
                </a:lnTo>
                <a:lnTo>
                  <a:pt x="0" y="645160"/>
                </a:lnTo>
                <a:lnTo>
                  <a:pt x="2782" y="698079"/>
                </a:lnTo>
                <a:lnTo>
                  <a:pt x="10985" y="749820"/>
                </a:lnTo>
                <a:lnTo>
                  <a:pt x="24394" y="800215"/>
                </a:lnTo>
                <a:lnTo>
                  <a:pt x="42791" y="849099"/>
                </a:lnTo>
                <a:lnTo>
                  <a:pt x="65962" y="896306"/>
                </a:lnTo>
                <a:lnTo>
                  <a:pt x="93690" y="941670"/>
                </a:lnTo>
                <a:lnTo>
                  <a:pt x="125759" y="985024"/>
                </a:lnTo>
                <a:lnTo>
                  <a:pt x="161954" y="1026204"/>
                </a:lnTo>
                <a:lnTo>
                  <a:pt x="202058" y="1065043"/>
                </a:lnTo>
                <a:lnTo>
                  <a:pt x="245856" y="1101375"/>
                </a:lnTo>
                <a:lnTo>
                  <a:pt x="293131" y="1135035"/>
                </a:lnTo>
                <a:lnTo>
                  <a:pt x="343668" y="1165855"/>
                </a:lnTo>
                <a:lnTo>
                  <a:pt x="397250" y="1193672"/>
                </a:lnTo>
                <a:lnTo>
                  <a:pt x="453662" y="1218317"/>
                </a:lnTo>
                <a:lnTo>
                  <a:pt x="512689" y="1239627"/>
                </a:lnTo>
                <a:lnTo>
                  <a:pt x="574113" y="1257434"/>
                </a:lnTo>
                <a:lnTo>
                  <a:pt x="637719" y="1271572"/>
                </a:lnTo>
                <a:lnTo>
                  <a:pt x="703291" y="1281877"/>
                </a:lnTo>
                <a:lnTo>
                  <a:pt x="770613" y="1288181"/>
                </a:lnTo>
                <a:lnTo>
                  <a:pt x="839469" y="1290320"/>
                </a:lnTo>
                <a:lnTo>
                  <a:pt x="908326" y="1288181"/>
                </a:lnTo>
                <a:lnTo>
                  <a:pt x="975648" y="1281877"/>
                </a:lnTo>
                <a:lnTo>
                  <a:pt x="1041220" y="1271572"/>
                </a:lnTo>
                <a:lnTo>
                  <a:pt x="1104826" y="1257434"/>
                </a:lnTo>
                <a:lnTo>
                  <a:pt x="1166250" y="1239627"/>
                </a:lnTo>
                <a:lnTo>
                  <a:pt x="1225277" y="1218317"/>
                </a:lnTo>
                <a:lnTo>
                  <a:pt x="1281689" y="1193672"/>
                </a:lnTo>
                <a:lnTo>
                  <a:pt x="1335271" y="1165855"/>
                </a:lnTo>
                <a:lnTo>
                  <a:pt x="1385808" y="1135035"/>
                </a:lnTo>
                <a:lnTo>
                  <a:pt x="1433083" y="1101375"/>
                </a:lnTo>
                <a:lnTo>
                  <a:pt x="1476881" y="1065043"/>
                </a:lnTo>
                <a:lnTo>
                  <a:pt x="1516985" y="1026204"/>
                </a:lnTo>
                <a:lnTo>
                  <a:pt x="1553180" y="985024"/>
                </a:lnTo>
                <a:lnTo>
                  <a:pt x="1585249" y="941670"/>
                </a:lnTo>
                <a:lnTo>
                  <a:pt x="1612977" y="896306"/>
                </a:lnTo>
                <a:lnTo>
                  <a:pt x="1636148" y="849099"/>
                </a:lnTo>
                <a:lnTo>
                  <a:pt x="1654545" y="800215"/>
                </a:lnTo>
                <a:lnTo>
                  <a:pt x="1667954" y="749820"/>
                </a:lnTo>
                <a:lnTo>
                  <a:pt x="1676157" y="698079"/>
                </a:lnTo>
                <a:lnTo>
                  <a:pt x="1678939" y="645160"/>
                </a:lnTo>
                <a:lnTo>
                  <a:pt x="1676157" y="592240"/>
                </a:lnTo>
                <a:lnTo>
                  <a:pt x="1667954" y="540499"/>
                </a:lnTo>
                <a:lnTo>
                  <a:pt x="1654545" y="490104"/>
                </a:lnTo>
                <a:lnTo>
                  <a:pt x="1636148" y="441220"/>
                </a:lnTo>
                <a:lnTo>
                  <a:pt x="1612977" y="394013"/>
                </a:lnTo>
                <a:lnTo>
                  <a:pt x="1585249" y="348649"/>
                </a:lnTo>
                <a:lnTo>
                  <a:pt x="1553180" y="305295"/>
                </a:lnTo>
                <a:lnTo>
                  <a:pt x="1516985" y="264115"/>
                </a:lnTo>
                <a:lnTo>
                  <a:pt x="1476881" y="225276"/>
                </a:lnTo>
                <a:lnTo>
                  <a:pt x="1433083" y="188944"/>
                </a:lnTo>
                <a:lnTo>
                  <a:pt x="1385808" y="155284"/>
                </a:lnTo>
                <a:lnTo>
                  <a:pt x="1335271" y="124464"/>
                </a:lnTo>
                <a:lnTo>
                  <a:pt x="1281689" y="96647"/>
                </a:lnTo>
                <a:lnTo>
                  <a:pt x="1225277" y="72002"/>
                </a:lnTo>
                <a:lnTo>
                  <a:pt x="1166250" y="50692"/>
                </a:lnTo>
                <a:lnTo>
                  <a:pt x="1104826" y="32885"/>
                </a:lnTo>
                <a:lnTo>
                  <a:pt x="1041220" y="18747"/>
                </a:lnTo>
                <a:lnTo>
                  <a:pt x="975648" y="8442"/>
                </a:lnTo>
                <a:lnTo>
                  <a:pt x="908326" y="2138"/>
                </a:lnTo>
                <a:lnTo>
                  <a:pt x="839469" y="0"/>
                </a:lnTo>
                <a:close/>
              </a:path>
            </a:pathLst>
          </a:custGeom>
          <a:noFill/>
          <a:ln w="38100">
            <a:solidFill>
              <a:srgbClr val="F1F1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1" name="object 16"/>
          <p:cNvSpPr>
            <a:spLocks noChangeArrowheads="1"/>
          </p:cNvSpPr>
          <p:nvPr/>
        </p:nvSpPr>
        <p:spPr bwMode="auto">
          <a:xfrm>
            <a:off x="4737100" y="3790950"/>
            <a:ext cx="1181100" cy="10271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2" name="object 17"/>
          <p:cNvSpPr>
            <a:spLocks noChangeArrowheads="1"/>
          </p:cNvSpPr>
          <p:nvPr/>
        </p:nvSpPr>
        <p:spPr bwMode="auto">
          <a:xfrm>
            <a:off x="4491038" y="8423275"/>
            <a:ext cx="1716087" cy="1320800"/>
          </a:xfrm>
          <a:custGeom>
            <a:avLst/>
            <a:gdLst>
              <a:gd name="T0" fmla="*/ 0 w 1717039"/>
              <a:gd name="T1" fmla="*/ 0 h 1320800"/>
              <a:gd name="T2" fmla="*/ 1717039 w 1717039"/>
              <a:gd name="T3" fmla="*/ 1320800 h 1320800"/>
            </a:gdLst>
            <a:ahLst/>
            <a:cxnLst/>
            <a:rect l="T0" t="T1" r="T2" b="T3"/>
            <a:pathLst>
              <a:path w="1717039" h="1320800">
                <a:moveTo>
                  <a:pt x="1030351" y="1308100"/>
                </a:moveTo>
                <a:lnTo>
                  <a:pt x="686053" y="1308100"/>
                </a:lnTo>
                <a:lnTo>
                  <a:pt x="728090" y="1320800"/>
                </a:lnTo>
                <a:lnTo>
                  <a:pt x="988187" y="1320800"/>
                </a:lnTo>
                <a:lnTo>
                  <a:pt x="1030351" y="1308100"/>
                </a:lnTo>
                <a:close/>
              </a:path>
              <a:path w="1717039" h="1320800">
                <a:moveTo>
                  <a:pt x="722341" y="25400"/>
                </a:moveTo>
                <a:lnTo>
                  <a:pt x="604774" y="25400"/>
                </a:lnTo>
                <a:lnTo>
                  <a:pt x="526288" y="50800"/>
                </a:lnTo>
                <a:lnTo>
                  <a:pt x="451357" y="76200"/>
                </a:lnTo>
                <a:lnTo>
                  <a:pt x="415543" y="88900"/>
                </a:lnTo>
                <a:lnTo>
                  <a:pt x="380745" y="114300"/>
                </a:lnTo>
                <a:lnTo>
                  <a:pt x="347217" y="127000"/>
                </a:lnTo>
                <a:lnTo>
                  <a:pt x="314705" y="152400"/>
                </a:lnTo>
                <a:lnTo>
                  <a:pt x="283463" y="165100"/>
                </a:lnTo>
                <a:lnTo>
                  <a:pt x="253618" y="190500"/>
                </a:lnTo>
                <a:lnTo>
                  <a:pt x="225170" y="215900"/>
                </a:lnTo>
                <a:lnTo>
                  <a:pt x="172592" y="266700"/>
                </a:lnTo>
                <a:lnTo>
                  <a:pt x="125983" y="317500"/>
                </a:lnTo>
                <a:lnTo>
                  <a:pt x="85978" y="368300"/>
                </a:lnTo>
                <a:lnTo>
                  <a:pt x="68579" y="406400"/>
                </a:lnTo>
                <a:lnTo>
                  <a:pt x="53085" y="431800"/>
                </a:lnTo>
                <a:lnTo>
                  <a:pt x="39369" y="457200"/>
                </a:lnTo>
                <a:lnTo>
                  <a:pt x="27558" y="495300"/>
                </a:lnTo>
                <a:lnTo>
                  <a:pt x="17906" y="533400"/>
                </a:lnTo>
                <a:lnTo>
                  <a:pt x="10159" y="558800"/>
                </a:lnTo>
                <a:lnTo>
                  <a:pt x="4571" y="596900"/>
                </a:lnTo>
                <a:lnTo>
                  <a:pt x="1142" y="622300"/>
                </a:lnTo>
                <a:lnTo>
                  <a:pt x="0" y="660400"/>
                </a:lnTo>
                <a:lnTo>
                  <a:pt x="1142" y="698500"/>
                </a:lnTo>
                <a:lnTo>
                  <a:pt x="4571" y="736600"/>
                </a:lnTo>
                <a:lnTo>
                  <a:pt x="10032" y="762000"/>
                </a:lnTo>
                <a:lnTo>
                  <a:pt x="17525" y="800100"/>
                </a:lnTo>
                <a:lnTo>
                  <a:pt x="27177" y="825500"/>
                </a:lnTo>
                <a:lnTo>
                  <a:pt x="38988" y="863600"/>
                </a:lnTo>
                <a:lnTo>
                  <a:pt x="52577" y="889000"/>
                </a:lnTo>
                <a:lnTo>
                  <a:pt x="68199" y="927100"/>
                </a:lnTo>
                <a:lnTo>
                  <a:pt x="85470" y="952500"/>
                </a:lnTo>
                <a:lnTo>
                  <a:pt x="104647" y="977900"/>
                </a:lnTo>
                <a:lnTo>
                  <a:pt x="125349" y="1003300"/>
                </a:lnTo>
                <a:lnTo>
                  <a:pt x="147827" y="1041400"/>
                </a:lnTo>
                <a:lnTo>
                  <a:pt x="171830" y="1066800"/>
                </a:lnTo>
                <a:lnTo>
                  <a:pt x="197484" y="1092200"/>
                </a:lnTo>
                <a:lnTo>
                  <a:pt x="224535" y="1104900"/>
                </a:lnTo>
                <a:lnTo>
                  <a:pt x="252983" y="1130300"/>
                </a:lnTo>
                <a:lnTo>
                  <a:pt x="282828" y="1155700"/>
                </a:lnTo>
                <a:lnTo>
                  <a:pt x="313943" y="1181100"/>
                </a:lnTo>
                <a:lnTo>
                  <a:pt x="346455" y="1193800"/>
                </a:lnTo>
                <a:lnTo>
                  <a:pt x="380110" y="1219200"/>
                </a:lnTo>
                <a:lnTo>
                  <a:pt x="414781" y="1231900"/>
                </a:lnTo>
                <a:lnTo>
                  <a:pt x="487552" y="1257300"/>
                </a:lnTo>
                <a:lnTo>
                  <a:pt x="564388" y="1282700"/>
                </a:lnTo>
                <a:lnTo>
                  <a:pt x="644651" y="1308100"/>
                </a:lnTo>
                <a:lnTo>
                  <a:pt x="789663" y="1308100"/>
                </a:lnTo>
                <a:lnTo>
                  <a:pt x="722341" y="1295400"/>
                </a:lnTo>
                <a:lnTo>
                  <a:pt x="656769" y="1295400"/>
                </a:lnTo>
                <a:lnTo>
                  <a:pt x="593163" y="1270000"/>
                </a:lnTo>
                <a:lnTo>
                  <a:pt x="531739" y="1257300"/>
                </a:lnTo>
                <a:lnTo>
                  <a:pt x="472712" y="1231900"/>
                </a:lnTo>
                <a:lnTo>
                  <a:pt x="416300" y="1206500"/>
                </a:lnTo>
                <a:lnTo>
                  <a:pt x="362718" y="1181100"/>
                </a:lnTo>
                <a:lnTo>
                  <a:pt x="312181" y="1155700"/>
                </a:lnTo>
                <a:lnTo>
                  <a:pt x="264906" y="1117600"/>
                </a:lnTo>
                <a:lnTo>
                  <a:pt x="221108" y="1079500"/>
                </a:lnTo>
                <a:lnTo>
                  <a:pt x="181004" y="1041400"/>
                </a:lnTo>
                <a:lnTo>
                  <a:pt x="144809" y="1003300"/>
                </a:lnTo>
                <a:lnTo>
                  <a:pt x="112740" y="965200"/>
                </a:lnTo>
                <a:lnTo>
                  <a:pt x="85012" y="914400"/>
                </a:lnTo>
                <a:lnTo>
                  <a:pt x="61841" y="863600"/>
                </a:lnTo>
                <a:lnTo>
                  <a:pt x="43444" y="812800"/>
                </a:lnTo>
                <a:lnTo>
                  <a:pt x="30035" y="762000"/>
                </a:lnTo>
                <a:lnTo>
                  <a:pt x="21832" y="711200"/>
                </a:lnTo>
                <a:lnTo>
                  <a:pt x="19050" y="660400"/>
                </a:lnTo>
                <a:lnTo>
                  <a:pt x="21832" y="609600"/>
                </a:lnTo>
                <a:lnTo>
                  <a:pt x="30035" y="558800"/>
                </a:lnTo>
                <a:lnTo>
                  <a:pt x="43444" y="508000"/>
                </a:lnTo>
                <a:lnTo>
                  <a:pt x="61841" y="457200"/>
                </a:lnTo>
                <a:lnTo>
                  <a:pt x="85012" y="406400"/>
                </a:lnTo>
                <a:lnTo>
                  <a:pt x="112740" y="368300"/>
                </a:lnTo>
                <a:lnTo>
                  <a:pt x="144809" y="317500"/>
                </a:lnTo>
                <a:lnTo>
                  <a:pt x="181004" y="279400"/>
                </a:lnTo>
                <a:lnTo>
                  <a:pt x="221108" y="241300"/>
                </a:lnTo>
                <a:lnTo>
                  <a:pt x="264906" y="203200"/>
                </a:lnTo>
                <a:lnTo>
                  <a:pt x="312181" y="177800"/>
                </a:lnTo>
                <a:lnTo>
                  <a:pt x="362718" y="139700"/>
                </a:lnTo>
                <a:lnTo>
                  <a:pt x="416300" y="114300"/>
                </a:lnTo>
                <a:lnTo>
                  <a:pt x="472712" y="88900"/>
                </a:lnTo>
                <a:lnTo>
                  <a:pt x="531739" y="63500"/>
                </a:lnTo>
                <a:lnTo>
                  <a:pt x="722341" y="25400"/>
                </a:lnTo>
                <a:close/>
              </a:path>
              <a:path w="1717039" h="1320800">
                <a:moveTo>
                  <a:pt x="994698" y="1295400"/>
                </a:moveTo>
                <a:lnTo>
                  <a:pt x="722341" y="1295400"/>
                </a:lnTo>
                <a:lnTo>
                  <a:pt x="789663" y="1308100"/>
                </a:lnTo>
                <a:lnTo>
                  <a:pt x="927376" y="1308100"/>
                </a:lnTo>
                <a:lnTo>
                  <a:pt x="994698" y="1295400"/>
                </a:lnTo>
                <a:close/>
              </a:path>
              <a:path w="1717039" h="1320800">
                <a:moveTo>
                  <a:pt x="1113027" y="25400"/>
                </a:moveTo>
                <a:lnTo>
                  <a:pt x="994698" y="25400"/>
                </a:lnTo>
                <a:lnTo>
                  <a:pt x="1185300" y="63500"/>
                </a:lnTo>
                <a:lnTo>
                  <a:pt x="1244327" y="88900"/>
                </a:lnTo>
                <a:lnTo>
                  <a:pt x="1300739" y="114300"/>
                </a:lnTo>
                <a:lnTo>
                  <a:pt x="1354321" y="139700"/>
                </a:lnTo>
                <a:lnTo>
                  <a:pt x="1404858" y="177800"/>
                </a:lnTo>
                <a:lnTo>
                  <a:pt x="1452133" y="203200"/>
                </a:lnTo>
                <a:lnTo>
                  <a:pt x="1495931" y="241300"/>
                </a:lnTo>
                <a:lnTo>
                  <a:pt x="1536035" y="279400"/>
                </a:lnTo>
                <a:lnTo>
                  <a:pt x="1572230" y="317500"/>
                </a:lnTo>
                <a:lnTo>
                  <a:pt x="1604299" y="368300"/>
                </a:lnTo>
                <a:lnTo>
                  <a:pt x="1632027" y="406400"/>
                </a:lnTo>
                <a:lnTo>
                  <a:pt x="1655198" y="457200"/>
                </a:lnTo>
                <a:lnTo>
                  <a:pt x="1673595" y="508000"/>
                </a:lnTo>
                <a:lnTo>
                  <a:pt x="1687004" y="558800"/>
                </a:lnTo>
                <a:lnTo>
                  <a:pt x="1695207" y="609600"/>
                </a:lnTo>
                <a:lnTo>
                  <a:pt x="1697989" y="660400"/>
                </a:lnTo>
                <a:lnTo>
                  <a:pt x="1695207" y="711200"/>
                </a:lnTo>
                <a:lnTo>
                  <a:pt x="1687004" y="762000"/>
                </a:lnTo>
                <a:lnTo>
                  <a:pt x="1673595" y="812800"/>
                </a:lnTo>
                <a:lnTo>
                  <a:pt x="1655198" y="863600"/>
                </a:lnTo>
                <a:lnTo>
                  <a:pt x="1632027" y="914400"/>
                </a:lnTo>
                <a:lnTo>
                  <a:pt x="1604299" y="965200"/>
                </a:lnTo>
                <a:lnTo>
                  <a:pt x="1572230" y="1003300"/>
                </a:lnTo>
                <a:lnTo>
                  <a:pt x="1536035" y="1041400"/>
                </a:lnTo>
                <a:lnTo>
                  <a:pt x="1495931" y="1079500"/>
                </a:lnTo>
                <a:lnTo>
                  <a:pt x="1452133" y="1117600"/>
                </a:lnTo>
                <a:lnTo>
                  <a:pt x="1404858" y="1155700"/>
                </a:lnTo>
                <a:lnTo>
                  <a:pt x="1354321" y="1181100"/>
                </a:lnTo>
                <a:lnTo>
                  <a:pt x="1300739" y="1206500"/>
                </a:lnTo>
                <a:lnTo>
                  <a:pt x="1244327" y="1231900"/>
                </a:lnTo>
                <a:lnTo>
                  <a:pt x="1185300" y="1257300"/>
                </a:lnTo>
                <a:lnTo>
                  <a:pt x="1123876" y="1270000"/>
                </a:lnTo>
                <a:lnTo>
                  <a:pt x="1060270" y="1295400"/>
                </a:lnTo>
                <a:lnTo>
                  <a:pt x="994698" y="1295400"/>
                </a:lnTo>
                <a:lnTo>
                  <a:pt x="927376" y="1308100"/>
                </a:lnTo>
                <a:lnTo>
                  <a:pt x="1071626" y="1308100"/>
                </a:lnTo>
                <a:lnTo>
                  <a:pt x="1152016" y="1282700"/>
                </a:lnTo>
                <a:lnTo>
                  <a:pt x="1228725" y="1257300"/>
                </a:lnTo>
                <a:lnTo>
                  <a:pt x="1265681" y="1244600"/>
                </a:lnTo>
                <a:lnTo>
                  <a:pt x="1336293" y="1219200"/>
                </a:lnTo>
                <a:lnTo>
                  <a:pt x="1369949" y="1193800"/>
                </a:lnTo>
                <a:lnTo>
                  <a:pt x="1402460" y="1181100"/>
                </a:lnTo>
                <a:lnTo>
                  <a:pt x="1433576" y="1155700"/>
                </a:lnTo>
                <a:lnTo>
                  <a:pt x="1463420" y="1130300"/>
                </a:lnTo>
                <a:lnTo>
                  <a:pt x="1491868" y="1117600"/>
                </a:lnTo>
                <a:lnTo>
                  <a:pt x="1518919" y="1092200"/>
                </a:lnTo>
                <a:lnTo>
                  <a:pt x="1544574" y="1066800"/>
                </a:lnTo>
                <a:lnTo>
                  <a:pt x="1568703" y="1041400"/>
                </a:lnTo>
                <a:lnTo>
                  <a:pt x="1591182" y="1003300"/>
                </a:lnTo>
                <a:lnTo>
                  <a:pt x="1612010" y="977900"/>
                </a:lnTo>
                <a:lnTo>
                  <a:pt x="1631060" y="952500"/>
                </a:lnTo>
                <a:lnTo>
                  <a:pt x="1648459" y="927100"/>
                </a:lnTo>
                <a:lnTo>
                  <a:pt x="1664080" y="889000"/>
                </a:lnTo>
                <a:lnTo>
                  <a:pt x="1677796" y="863600"/>
                </a:lnTo>
                <a:lnTo>
                  <a:pt x="1689480" y="825500"/>
                </a:lnTo>
                <a:lnTo>
                  <a:pt x="1699259" y="800100"/>
                </a:lnTo>
                <a:lnTo>
                  <a:pt x="1706879" y="762000"/>
                </a:lnTo>
                <a:lnTo>
                  <a:pt x="1712467" y="736600"/>
                </a:lnTo>
                <a:lnTo>
                  <a:pt x="1715896" y="698500"/>
                </a:lnTo>
                <a:lnTo>
                  <a:pt x="1717039" y="660400"/>
                </a:lnTo>
                <a:lnTo>
                  <a:pt x="1716024" y="635000"/>
                </a:lnTo>
                <a:lnTo>
                  <a:pt x="1712594" y="596900"/>
                </a:lnTo>
                <a:lnTo>
                  <a:pt x="1707133" y="558800"/>
                </a:lnTo>
                <a:lnTo>
                  <a:pt x="1699514" y="533400"/>
                </a:lnTo>
                <a:lnTo>
                  <a:pt x="1689862" y="495300"/>
                </a:lnTo>
                <a:lnTo>
                  <a:pt x="1678177" y="469900"/>
                </a:lnTo>
                <a:lnTo>
                  <a:pt x="1664462" y="431800"/>
                </a:lnTo>
                <a:lnTo>
                  <a:pt x="1648967" y="406400"/>
                </a:lnTo>
                <a:lnTo>
                  <a:pt x="1631695" y="368300"/>
                </a:lnTo>
                <a:lnTo>
                  <a:pt x="1591817" y="317500"/>
                </a:lnTo>
                <a:lnTo>
                  <a:pt x="1545208" y="266700"/>
                </a:lnTo>
                <a:lnTo>
                  <a:pt x="1492630" y="215900"/>
                </a:lnTo>
                <a:lnTo>
                  <a:pt x="1464055" y="190500"/>
                </a:lnTo>
                <a:lnTo>
                  <a:pt x="1434210" y="165100"/>
                </a:lnTo>
                <a:lnTo>
                  <a:pt x="1403222" y="152400"/>
                </a:lnTo>
                <a:lnTo>
                  <a:pt x="1370710" y="127000"/>
                </a:lnTo>
                <a:lnTo>
                  <a:pt x="1337055" y="114300"/>
                </a:lnTo>
                <a:lnTo>
                  <a:pt x="1302257" y="88900"/>
                </a:lnTo>
                <a:lnTo>
                  <a:pt x="1229487" y="63500"/>
                </a:lnTo>
                <a:lnTo>
                  <a:pt x="1152778" y="38100"/>
                </a:lnTo>
                <a:lnTo>
                  <a:pt x="1113027" y="25400"/>
                </a:lnTo>
                <a:close/>
              </a:path>
              <a:path w="1717039" h="1320800">
                <a:moveTo>
                  <a:pt x="994698" y="25400"/>
                </a:moveTo>
                <a:lnTo>
                  <a:pt x="722341" y="25400"/>
                </a:lnTo>
                <a:lnTo>
                  <a:pt x="531739" y="63500"/>
                </a:lnTo>
                <a:lnTo>
                  <a:pt x="472712" y="88900"/>
                </a:lnTo>
                <a:lnTo>
                  <a:pt x="416300" y="114300"/>
                </a:lnTo>
                <a:lnTo>
                  <a:pt x="362718" y="139700"/>
                </a:lnTo>
                <a:lnTo>
                  <a:pt x="312181" y="177800"/>
                </a:lnTo>
                <a:lnTo>
                  <a:pt x="264906" y="203200"/>
                </a:lnTo>
                <a:lnTo>
                  <a:pt x="221108" y="241300"/>
                </a:lnTo>
                <a:lnTo>
                  <a:pt x="181004" y="279400"/>
                </a:lnTo>
                <a:lnTo>
                  <a:pt x="144809" y="317500"/>
                </a:lnTo>
                <a:lnTo>
                  <a:pt x="112740" y="368300"/>
                </a:lnTo>
                <a:lnTo>
                  <a:pt x="85012" y="406400"/>
                </a:lnTo>
                <a:lnTo>
                  <a:pt x="61841" y="457200"/>
                </a:lnTo>
                <a:lnTo>
                  <a:pt x="43444" y="508000"/>
                </a:lnTo>
                <a:lnTo>
                  <a:pt x="30035" y="558800"/>
                </a:lnTo>
                <a:lnTo>
                  <a:pt x="21832" y="609600"/>
                </a:lnTo>
                <a:lnTo>
                  <a:pt x="19050" y="660400"/>
                </a:lnTo>
                <a:lnTo>
                  <a:pt x="21832" y="711200"/>
                </a:lnTo>
                <a:lnTo>
                  <a:pt x="30035" y="762000"/>
                </a:lnTo>
                <a:lnTo>
                  <a:pt x="43444" y="812800"/>
                </a:lnTo>
                <a:lnTo>
                  <a:pt x="61841" y="863600"/>
                </a:lnTo>
                <a:lnTo>
                  <a:pt x="85012" y="914400"/>
                </a:lnTo>
                <a:lnTo>
                  <a:pt x="112740" y="965200"/>
                </a:lnTo>
                <a:lnTo>
                  <a:pt x="144809" y="1003300"/>
                </a:lnTo>
                <a:lnTo>
                  <a:pt x="181004" y="1041400"/>
                </a:lnTo>
                <a:lnTo>
                  <a:pt x="221108" y="1079500"/>
                </a:lnTo>
                <a:lnTo>
                  <a:pt x="264906" y="1117600"/>
                </a:lnTo>
                <a:lnTo>
                  <a:pt x="312181" y="1155700"/>
                </a:lnTo>
                <a:lnTo>
                  <a:pt x="362718" y="1181100"/>
                </a:lnTo>
                <a:lnTo>
                  <a:pt x="416300" y="1206500"/>
                </a:lnTo>
                <a:lnTo>
                  <a:pt x="472712" y="1231900"/>
                </a:lnTo>
                <a:lnTo>
                  <a:pt x="531739" y="1257300"/>
                </a:lnTo>
                <a:lnTo>
                  <a:pt x="593163" y="1270000"/>
                </a:lnTo>
                <a:lnTo>
                  <a:pt x="656769" y="1295400"/>
                </a:lnTo>
                <a:lnTo>
                  <a:pt x="1060270" y="1295400"/>
                </a:lnTo>
                <a:lnTo>
                  <a:pt x="1092073" y="1282700"/>
                </a:lnTo>
                <a:lnTo>
                  <a:pt x="733297" y="1282700"/>
                </a:lnTo>
                <a:lnTo>
                  <a:pt x="692657" y="1270000"/>
                </a:lnTo>
                <a:lnTo>
                  <a:pt x="652779" y="1270000"/>
                </a:lnTo>
                <a:lnTo>
                  <a:pt x="575437" y="1244600"/>
                </a:lnTo>
                <a:lnTo>
                  <a:pt x="537971" y="1244600"/>
                </a:lnTo>
                <a:lnTo>
                  <a:pt x="501522" y="1231900"/>
                </a:lnTo>
                <a:lnTo>
                  <a:pt x="466089" y="1206500"/>
                </a:lnTo>
                <a:lnTo>
                  <a:pt x="431672" y="1193800"/>
                </a:lnTo>
                <a:lnTo>
                  <a:pt x="398399" y="1181100"/>
                </a:lnTo>
                <a:lnTo>
                  <a:pt x="366140" y="1168400"/>
                </a:lnTo>
                <a:lnTo>
                  <a:pt x="335152" y="1143000"/>
                </a:lnTo>
                <a:lnTo>
                  <a:pt x="305307" y="1130300"/>
                </a:lnTo>
                <a:lnTo>
                  <a:pt x="276859" y="1104900"/>
                </a:lnTo>
                <a:lnTo>
                  <a:pt x="249808" y="1079500"/>
                </a:lnTo>
                <a:lnTo>
                  <a:pt x="224154" y="1054100"/>
                </a:lnTo>
                <a:lnTo>
                  <a:pt x="199897" y="1041400"/>
                </a:lnTo>
                <a:lnTo>
                  <a:pt x="177037" y="1016000"/>
                </a:lnTo>
                <a:lnTo>
                  <a:pt x="155828" y="990600"/>
                </a:lnTo>
                <a:lnTo>
                  <a:pt x="136270" y="965200"/>
                </a:lnTo>
                <a:lnTo>
                  <a:pt x="118237" y="927100"/>
                </a:lnTo>
                <a:lnTo>
                  <a:pt x="101980" y="901700"/>
                </a:lnTo>
                <a:lnTo>
                  <a:pt x="87502" y="876300"/>
                </a:lnTo>
                <a:lnTo>
                  <a:pt x="74675" y="850900"/>
                </a:lnTo>
                <a:lnTo>
                  <a:pt x="63753" y="812800"/>
                </a:lnTo>
                <a:lnTo>
                  <a:pt x="54737" y="787400"/>
                </a:lnTo>
                <a:lnTo>
                  <a:pt x="47625" y="762000"/>
                </a:lnTo>
                <a:lnTo>
                  <a:pt x="42417" y="723900"/>
                </a:lnTo>
                <a:lnTo>
                  <a:pt x="39115" y="698500"/>
                </a:lnTo>
                <a:lnTo>
                  <a:pt x="38100" y="660400"/>
                </a:lnTo>
                <a:lnTo>
                  <a:pt x="39115" y="635000"/>
                </a:lnTo>
                <a:lnTo>
                  <a:pt x="42163" y="596900"/>
                </a:lnTo>
                <a:lnTo>
                  <a:pt x="47243" y="571500"/>
                </a:lnTo>
                <a:lnTo>
                  <a:pt x="54355" y="533400"/>
                </a:lnTo>
                <a:lnTo>
                  <a:pt x="63372" y="508000"/>
                </a:lnTo>
                <a:lnTo>
                  <a:pt x="74167" y="482600"/>
                </a:lnTo>
                <a:lnTo>
                  <a:pt x="86994" y="444500"/>
                </a:lnTo>
                <a:lnTo>
                  <a:pt x="117728" y="393700"/>
                </a:lnTo>
                <a:lnTo>
                  <a:pt x="155320" y="342900"/>
                </a:lnTo>
                <a:lnTo>
                  <a:pt x="199135" y="292100"/>
                </a:lnTo>
                <a:lnTo>
                  <a:pt x="249046" y="241300"/>
                </a:lnTo>
                <a:lnTo>
                  <a:pt x="304672" y="203200"/>
                </a:lnTo>
                <a:lnTo>
                  <a:pt x="334390" y="177800"/>
                </a:lnTo>
                <a:lnTo>
                  <a:pt x="365378" y="165100"/>
                </a:lnTo>
                <a:lnTo>
                  <a:pt x="397637" y="139700"/>
                </a:lnTo>
                <a:lnTo>
                  <a:pt x="430910" y="127000"/>
                </a:lnTo>
                <a:lnTo>
                  <a:pt x="465327" y="114300"/>
                </a:lnTo>
                <a:lnTo>
                  <a:pt x="537337" y="88900"/>
                </a:lnTo>
                <a:lnTo>
                  <a:pt x="612901" y="63500"/>
                </a:lnTo>
                <a:lnTo>
                  <a:pt x="652144" y="50800"/>
                </a:lnTo>
                <a:lnTo>
                  <a:pt x="692022" y="50800"/>
                </a:lnTo>
                <a:lnTo>
                  <a:pt x="732535" y="38100"/>
                </a:lnTo>
                <a:lnTo>
                  <a:pt x="1060270" y="38100"/>
                </a:lnTo>
                <a:lnTo>
                  <a:pt x="994698" y="25400"/>
                </a:lnTo>
                <a:close/>
              </a:path>
              <a:path w="1717039" h="1320800">
                <a:moveTo>
                  <a:pt x="1025016" y="1270000"/>
                </a:moveTo>
                <a:lnTo>
                  <a:pt x="692657" y="1270000"/>
                </a:lnTo>
                <a:lnTo>
                  <a:pt x="733297" y="1282700"/>
                </a:lnTo>
                <a:lnTo>
                  <a:pt x="984503" y="1282700"/>
                </a:lnTo>
                <a:lnTo>
                  <a:pt x="1025016" y="1270000"/>
                </a:lnTo>
                <a:close/>
              </a:path>
              <a:path w="1717039" h="1320800">
                <a:moveTo>
                  <a:pt x="1060270" y="38100"/>
                </a:moveTo>
                <a:lnTo>
                  <a:pt x="983741" y="38100"/>
                </a:lnTo>
                <a:lnTo>
                  <a:pt x="1024381" y="50800"/>
                </a:lnTo>
                <a:lnTo>
                  <a:pt x="1064259" y="50800"/>
                </a:lnTo>
                <a:lnTo>
                  <a:pt x="1103376" y="63500"/>
                </a:lnTo>
                <a:lnTo>
                  <a:pt x="1179067" y="88900"/>
                </a:lnTo>
                <a:lnTo>
                  <a:pt x="1250950" y="114300"/>
                </a:lnTo>
                <a:lnTo>
                  <a:pt x="1318767" y="139700"/>
                </a:lnTo>
                <a:lnTo>
                  <a:pt x="1351026" y="165100"/>
                </a:lnTo>
                <a:lnTo>
                  <a:pt x="1382014" y="177800"/>
                </a:lnTo>
                <a:lnTo>
                  <a:pt x="1411731" y="203200"/>
                </a:lnTo>
                <a:lnTo>
                  <a:pt x="1440179" y="215900"/>
                </a:lnTo>
                <a:lnTo>
                  <a:pt x="1467230" y="241300"/>
                </a:lnTo>
                <a:lnTo>
                  <a:pt x="1517268" y="292100"/>
                </a:lnTo>
                <a:lnTo>
                  <a:pt x="1561210" y="342900"/>
                </a:lnTo>
                <a:lnTo>
                  <a:pt x="1598802" y="393700"/>
                </a:lnTo>
                <a:lnTo>
                  <a:pt x="1629664" y="444500"/>
                </a:lnTo>
                <a:lnTo>
                  <a:pt x="1642490" y="482600"/>
                </a:lnTo>
                <a:lnTo>
                  <a:pt x="1653413" y="508000"/>
                </a:lnTo>
                <a:lnTo>
                  <a:pt x="1662429" y="533400"/>
                </a:lnTo>
                <a:lnTo>
                  <a:pt x="1669541" y="571500"/>
                </a:lnTo>
                <a:lnTo>
                  <a:pt x="1674749" y="596900"/>
                </a:lnTo>
                <a:lnTo>
                  <a:pt x="1677924" y="635000"/>
                </a:lnTo>
                <a:lnTo>
                  <a:pt x="1679066" y="660400"/>
                </a:lnTo>
                <a:lnTo>
                  <a:pt x="1678051" y="698500"/>
                </a:lnTo>
                <a:lnTo>
                  <a:pt x="1674876" y="723900"/>
                </a:lnTo>
                <a:lnTo>
                  <a:pt x="1669795" y="762000"/>
                </a:lnTo>
                <a:lnTo>
                  <a:pt x="1662810" y="787400"/>
                </a:lnTo>
                <a:lnTo>
                  <a:pt x="1653793" y="812800"/>
                </a:lnTo>
                <a:lnTo>
                  <a:pt x="1642871" y="850900"/>
                </a:lnTo>
                <a:lnTo>
                  <a:pt x="1630171" y="876300"/>
                </a:lnTo>
                <a:lnTo>
                  <a:pt x="1615566" y="901700"/>
                </a:lnTo>
                <a:lnTo>
                  <a:pt x="1599438" y="927100"/>
                </a:lnTo>
                <a:lnTo>
                  <a:pt x="1581403" y="965200"/>
                </a:lnTo>
                <a:lnTo>
                  <a:pt x="1561845" y="990600"/>
                </a:lnTo>
                <a:lnTo>
                  <a:pt x="1540764" y="1016000"/>
                </a:lnTo>
                <a:lnTo>
                  <a:pt x="1517903" y="1041400"/>
                </a:lnTo>
                <a:lnTo>
                  <a:pt x="1493646" y="1054100"/>
                </a:lnTo>
                <a:lnTo>
                  <a:pt x="1467992" y="1079500"/>
                </a:lnTo>
                <a:lnTo>
                  <a:pt x="1440814" y="1104900"/>
                </a:lnTo>
                <a:lnTo>
                  <a:pt x="1412366" y="1130300"/>
                </a:lnTo>
                <a:lnTo>
                  <a:pt x="1382776" y="1143000"/>
                </a:lnTo>
                <a:lnTo>
                  <a:pt x="1351788" y="1168400"/>
                </a:lnTo>
                <a:lnTo>
                  <a:pt x="1319529" y="1181100"/>
                </a:lnTo>
                <a:lnTo>
                  <a:pt x="1286128" y="1193800"/>
                </a:lnTo>
                <a:lnTo>
                  <a:pt x="1251712" y="1206500"/>
                </a:lnTo>
                <a:lnTo>
                  <a:pt x="1216152" y="1231900"/>
                </a:lnTo>
                <a:lnTo>
                  <a:pt x="1179829" y="1244600"/>
                </a:lnTo>
                <a:lnTo>
                  <a:pt x="1142491" y="1244600"/>
                </a:lnTo>
                <a:lnTo>
                  <a:pt x="1065021" y="1270000"/>
                </a:lnTo>
                <a:lnTo>
                  <a:pt x="1025016" y="1270000"/>
                </a:lnTo>
                <a:lnTo>
                  <a:pt x="984503" y="1282700"/>
                </a:lnTo>
                <a:lnTo>
                  <a:pt x="1092073" y="1282700"/>
                </a:lnTo>
                <a:lnTo>
                  <a:pt x="1123876" y="1270000"/>
                </a:lnTo>
                <a:lnTo>
                  <a:pt x="1185300" y="1257300"/>
                </a:lnTo>
                <a:lnTo>
                  <a:pt x="1244327" y="1231900"/>
                </a:lnTo>
                <a:lnTo>
                  <a:pt x="1300739" y="1206500"/>
                </a:lnTo>
                <a:lnTo>
                  <a:pt x="1354321" y="1181100"/>
                </a:lnTo>
                <a:lnTo>
                  <a:pt x="1404858" y="1155700"/>
                </a:lnTo>
                <a:lnTo>
                  <a:pt x="1452133" y="1117600"/>
                </a:lnTo>
                <a:lnTo>
                  <a:pt x="1495931" y="1079500"/>
                </a:lnTo>
                <a:lnTo>
                  <a:pt x="1536035" y="1041400"/>
                </a:lnTo>
                <a:lnTo>
                  <a:pt x="1572230" y="1003300"/>
                </a:lnTo>
                <a:lnTo>
                  <a:pt x="1604299" y="965200"/>
                </a:lnTo>
                <a:lnTo>
                  <a:pt x="1632027" y="914400"/>
                </a:lnTo>
                <a:lnTo>
                  <a:pt x="1655198" y="863600"/>
                </a:lnTo>
                <a:lnTo>
                  <a:pt x="1673595" y="812800"/>
                </a:lnTo>
                <a:lnTo>
                  <a:pt x="1687004" y="762000"/>
                </a:lnTo>
                <a:lnTo>
                  <a:pt x="1695207" y="711200"/>
                </a:lnTo>
                <a:lnTo>
                  <a:pt x="1697989" y="660400"/>
                </a:lnTo>
                <a:lnTo>
                  <a:pt x="1695207" y="609600"/>
                </a:lnTo>
                <a:lnTo>
                  <a:pt x="1687004" y="558800"/>
                </a:lnTo>
                <a:lnTo>
                  <a:pt x="1673595" y="508000"/>
                </a:lnTo>
                <a:lnTo>
                  <a:pt x="1655198" y="457200"/>
                </a:lnTo>
                <a:lnTo>
                  <a:pt x="1632027" y="406400"/>
                </a:lnTo>
                <a:lnTo>
                  <a:pt x="1604299" y="368300"/>
                </a:lnTo>
                <a:lnTo>
                  <a:pt x="1572230" y="317500"/>
                </a:lnTo>
                <a:lnTo>
                  <a:pt x="1536035" y="279400"/>
                </a:lnTo>
                <a:lnTo>
                  <a:pt x="1495931" y="241300"/>
                </a:lnTo>
                <a:lnTo>
                  <a:pt x="1452133" y="203200"/>
                </a:lnTo>
                <a:lnTo>
                  <a:pt x="1404858" y="177800"/>
                </a:lnTo>
                <a:lnTo>
                  <a:pt x="1354321" y="139700"/>
                </a:lnTo>
                <a:lnTo>
                  <a:pt x="1300739" y="114300"/>
                </a:lnTo>
                <a:lnTo>
                  <a:pt x="1244327" y="88900"/>
                </a:lnTo>
                <a:lnTo>
                  <a:pt x="1185300" y="63500"/>
                </a:lnTo>
                <a:lnTo>
                  <a:pt x="1060270" y="38100"/>
                </a:lnTo>
                <a:close/>
              </a:path>
              <a:path w="1717039" h="1320800">
                <a:moveTo>
                  <a:pt x="1142491" y="1244600"/>
                </a:moveTo>
                <a:lnTo>
                  <a:pt x="575437" y="1244600"/>
                </a:lnTo>
                <a:lnTo>
                  <a:pt x="652779" y="1270000"/>
                </a:lnTo>
                <a:lnTo>
                  <a:pt x="1065021" y="1270000"/>
                </a:lnTo>
                <a:lnTo>
                  <a:pt x="1142491" y="1244600"/>
                </a:lnTo>
                <a:close/>
              </a:path>
              <a:path w="1717039" h="1320800">
                <a:moveTo>
                  <a:pt x="1064259" y="50800"/>
                </a:moveTo>
                <a:lnTo>
                  <a:pt x="652144" y="50800"/>
                </a:lnTo>
                <a:lnTo>
                  <a:pt x="612901" y="63500"/>
                </a:lnTo>
                <a:lnTo>
                  <a:pt x="537337" y="88900"/>
                </a:lnTo>
                <a:lnTo>
                  <a:pt x="465327" y="114300"/>
                </a:lnTo>
                <a:lnTo>
                  <a:pt x="397637" y="139700"/>
                </a:lnTo>
                <a:lnTo>
                  <a:pt x="365378" y="165100"/>
                </a:lnTo>
                <a:lnTo>
                  <a:pt x="334390" y="177800"/>
                </a:lnTo>
                <a:lnTo>
                  <a:pt x="304672" y="203200"/>
                </a:lnTo>
                <a:lnTo>
                  <a:pt x="276225" y="215900"/>
                </a:lnTo>
                <a:lnTo>
                  <a:pt x="249046" y="241300"/>
                </a:lnTo>
                <a:lnTo>
                  <a:pt x="199135" y="292100"/>
                </a:lnTo>
                <a:lnTo>
                  <a:pt x="155320" y="342900"/>
                </a:lnTo>
                <a:lnTo>
                  <a:pt x="117728" y="393700"/>
                </a:lnTo>
                <a:lnTo>
                  <a:pt x="86994" y="444500"/>
                </a:lnTo>
                <a:lnTo>
                  <a:pt x="74167" y="482600"/>
                </a:lnTo>
                <a:lnTo>
                  <a:pt x="63372" y="508000"/>
                </a:lnTo>
                <a:lnTo>
                  <a:pt x="54355" y="533400"/>
                </a:lnTo>
                <a:lnTo>
                  <a:pt x="47243" y="571500"/>
                </a:lnTo>
                <a:lnTo>
                  <a:pt x="42163" y="596900"/>
                </a:lnTo>
                <a:lnTo>
                  <a:pt x="39115" y="635000"/>
                </a:lnTo>
                <a:lnTo>
                  <a:pt x="38100" y="660400"/>
                </a:lnTo>
                <a:lnTo>
                  <a:pt x="39115" y="698500"/>
                </a:lnTo>
                <a:lnTo>
                  <a:pt x="42417" y="723900"/>
                </a:lnTo>
                <a:lnTo>
                  <a:pt x="47625" y="762000"/>
                </a:lnTo>
                <a:lnTo>
                  <a:pt x="54737" y="787400"/>
                </a:lnTo>
                <a:lnTo>
                  <a:pt x="63753" y="812800"/>
                </a:lnTo>
                <a:lnTo>
                  <a:pt x="74675" y="850900"/>
                </a:lnTo>
                <a:lnTo>
                  <a:pt x="87502" y="876300"/>
                </a:lnTo>
                <a:lnTo>
                  <a:pt x="101980" y="901700"/>
                </a:lnTo>
                <a:lnTo>
                  <a:pt x="118237" y="927100"/>
                </a:lnTo>
                <a:lnTo>
                  <a:pt x="136270" y="965200"/>
                </a:lnTo>
                <a:lnTo>
                  <a:pt x="155828" y="990600"/>
                </a:lnTo>
                <a:lnTo>
                  <a:pt x="177037" y="1016000"/>
                </a:lnTo>
                <a:lnTo>
                  <a:pt x="199897" y="1041400"/>
                </a:lnTo>
                <a:lnTo>
                  <a:pt x="224154" y="1054100"/>
                </a:lnTo>
                <a:lnTo>
                  <a:pt x="249808" y="1079500"/>
                </a:lnTo>
                <a:lnTo>
                  <a:pt x="276859" y="1104900"/>
                </a:lnTo>
                <a:lnTo>
                  <a:pt x="305307" y="1130300"/>
                </a:lnTo>
                <a:lnTo>
                  <a:pt x="335152" y="1143000"/>
                </a:lnTo>
                <a:lnTo>
                  <a:pt x="366140" y="1168400"/>
                </a:lnTo>
                <a:lnTo>
                  <a:pt x="398399" y="1181100"/>
                </a:lnTo>
                <a:lnTo>
                  <a:pt x="431672" y="1193800"/>
                </a:lnTo>
                <a:lnTo>
                  <a:pt x="466089" y="1206500"/>
                </a:lnTo>
                <a:lnTo>
                  <a:pt x="501522" y="1231900"/>
                </a:lnTo>
                <a:lnTo>
                  <a:pt x="537971" y="1244600"/>
                </a:lnTo>
                <a:lnTo>
                  <a:pt x="1179829" y="1244600"/>
                </a:lnTo>
                <a:lnTo>
                  <a:pt x="1216152" y="1231900"/>
                </a:lnTo>
                <a:lnTo>
                  <a:pt x="1251712" y="1206500"/>
                </a:lnTo>
                <a:lnTo>
                  <a:pt x="1286128" y="1193800"/>
                </a:lnTo>
                <a:lnTo>
                  <a:pt x="1319529" y="1181100"/>
                </a:lnTo>
                <a:lnTo>
                  <a:pt x="1351788" y="1168400"/>
                </a:lnTo>
                <a:lnTo>
                  <a:pt x="1382776" y="1143000"/>
                </a:lnTo>
                <a:lnTo>
                  <a:pt x="1412366" y="1130300"/>
                </a:lnTo>
                <a:lnTo>
                  <a:pt x="1440814" y="1104900"/>
                </a:lnTo>
                <a:lnTo>
                  <a:pt x="1467992" y="1079500"/>
                </a:lnTo>
                <a:lnTo>
                  <a:pt x="1493646" y="1054100"/>
                </a:lnTo>
                <a:lnTo>
                  <a:pt x="1517903" y="1041400"/>
                </a:lnTo>
                <a:lnTo>
                  <a:pt x="1540764" y="1016000"/>
                </a:lnTo>
                <a:lnTo>
                  <a:pt x="1561845" y="990600"/>
                </a:lnTo>
                <a:lnTo>
                  <a:pt x="1581403" y="965200"/>
                </a:lnTo>
                <a:lnTo>
                  <a:pt x="1599438" y="927100"/>
                </a:lnTo>
                <a:lnTo>
                  <a:pt x="1615566" y="901700"/>
                </a:lnTo>
                <a:lnTo>
                  <a:pt x="1630171" y="876300"/>
                </a:lnTo>
                <a:lnTo>
                  <a:pt x="1642871" y="850900"/>
                </a:lnTo>
                <a:lnTo>
                  <a:pt x="1653793" y="812800"/>
                </a:lnTo>
                <a:lnTo>
                  <a:pt x="1662810" y="787400"/>
                </a:lnTo>
                <a:lnTo>
                  <a:pt x="1669795" y="762000"/>
                </a:lnTo>
                <a:lnTo>
                  <a:pt x="1674876" y="723900"/>
                </a:lnTo>
                <a:lnTo>
                  <a:pt x="1678051" y="698500"/>
                </a:lnTo>
                <a:lnTo>
                  <a:pt x="1679066" y="660400"/>
                </a:lnTo>
                <a:lnTo>
                  <a:pt x="1677924" y="635000"/>
                </a:lnTo>
                <a:lnTo>
                  <a:pt x="1674749" y="596900"/>
                </a:lnTo>
                <a:lnTo>
                  <a:pt x="1669541" y="571500"/>
                </a:lnTo>
                <a:lnTo>
                  <a:pt x="1662429" y="533400"/>
                </a:lnTo>
                <a:lnTo>
                  <a:pt x="1653413" y="508000"/>
                </a:lnTo>
                <a:lnTo>
                  <a:pt x="1642490" y="482600"/>
                </a:lnTo>
                <a:lnTo>
                  <a:pt x="1629664" y="444500"/>
                </a:lnTo>
                <a:lnTo>
                  <a:pt x="1598802" y="393700"/>
                </a:lnTo>
                <a:lnTo>
                  <a:pt x="1561210" y="342900"/>
                </a:lnTo>
                <a:lnTo>
                  <a:pt x="1517268" y="292100"/>
                </a:lnTo>
                <a:lnTo>
                  <a:pt x="1467230" y="241300"/>
                </a:lnTo>
                <a:lnTo>
                  <a:pt x="1411731" y="203200"/>
                </a:lnTo>
                <a:lnTo>
                  <a:pt x="1382014" y="177800"/>
                </a:lnTo>
                <a:lnTo>
                  <a:pt x="1351026" y="165100"/>
                </a:lnTo>
                <a:lnTo>
                  <a:pt x="1318767" y="139700"/>
                </a:lnTo>
                <a:lnTo>
                  <a:pt x="1285366" y="127000"/>
                </a:lnTo>
                <a:lnTo>
                  <a:pt x="1250950" y="114300"/>
                </a:lnTo>
                <a:lnTo>
                  <a:pt x="1179067" y="88900"/>
                </a:lnTo>
                <a:lnTo>
                  <a:pt x="1103376" y="63500"/>
                </a:lnTo>
                <a:lnTo>
                  <a:pt x="1064259" y="50800"/>
                </a:lnTo>
                <a:close/>
              </a:path>
              <a:path w="1717039" h="1320800">
                <a:moveTo>
                  <a:pt x="983741" y="38100"/>
                </a:moveTo>
                <a:lnTo>
                  <a:pt x="732535" y="38100"/>
                </a:lnTo>
                <a:lnTo>
                  <a:pt x="692022" y="50800"/>
                </a:lnTo>
                <a:lnTo>
                  <a:pt x="1024381" y="50800"/>
                </a:lnTo>
                <a:lnTo>
                  <a:pt x="983741" y="38100"/>
                </a:lnTo>
                <a:close/>
              </a:path>
              <a:path w="1717039" h="1320800">
                <a:moveTo>
                  <a:pt x="988949" y="0"/>
                </a:moveTo>
                <a:lnTo>
                  <a:pt x="728852" y="0"/>
                </a:lnTo>
                <a:lnTo>
                  <a:pt x="645413" y="25400"/>
                </a:lnTo>
                <a:lnTo>
                  <a:pt x="789663" y="25400"/>
                </a:lnTo>
                <a:lnTo>
                  <a:pt x="858519" y="12700"/>
                </a:lnTo>
                <a:lnTo>
                  <a:pt x="1030985" y="12700"/>
                </a:lnTo>
                <a:lnTo>
                  <a:pt x="988949" y="0"/>
                </a:lnTo>
                <a:close/>
              </a:path>
              <a:path w="1717039" h="1320800">
                <a:moveTo>
                  <a:pt x="858519" y="12700"/>
                </a:moveTo>
                <a:lnTo>
                  <a:pt x="789663" y="25400"/>
                </a:lnTo>
                <a:lnTo>
                  <a:pt x="927376" y="25400"/>
                </a:lnTo>
                <a:lnTo>
                  <a:pt x="858519" y="12700"/>
                </a:lnTo>
                <a:close/>
              </a:path>
              <a:path w="1717039" h="1320800">
                <a:moveTo>
                  <a:pt x="1030985" y="12700"/>
                </a:moveTo>
                <a:lnTo>
                  <a:pt x="858519" y="12700"/>
                </a:lnTo>
                <a:lnTo>
                  <a:pt x="927376" y="25400"/>
                </a:lnTo>
                <a:lnTo>
                  <a:pt x="1072388" y="25400"/>
                </a:lnTo>
                <a:lnTo>
                  <a:pt x="1030985" y="12700"/>
                </a:lnTo>
                <a:close/>
              </a:path>
            </a:pathLst>
          </a:custGeom>
          <a:solidFill>
            <a:srgbClr val="233E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3" name="object 18"/>
          <p:cNvSpPr>
            <a:spLocks noChangeArrowheads="1"/>
          </p:cNvSpPr>
          <p:nvPr/>
        </p:nvSpPr>
        <p:spPr bwMode="auto">
          <a:xfrm>
            <a:off x="4497388" y="8408988"/>
            <a:ext cx="1677987" cy="1290637"/>
          </a:xfrm>
          <a:custGeom>
            <a:avLst/>
            <a:gdLst>
              <a:gd name="T0" fmla="*/ 0 w 1678939"/>
              <a:gd name="T1" fmla="*/ 0 h 1290320"/>
              <a:gd name="T2" fmla="*/ 1678939 w 1678939"/>
              <a:gd name="T3" fmla="*/ 1290320 h 1290320"/>
            </a:gdLst>
            <a:ahLst/>
            <a:cxnLst/>
            <a:rect l="T0" t="T1" r="T2" b="T3"/>
            <a:pathLst>
              <a:path w="1678939" h="1290320">
                <a:moveTo>
                  <a:pt x="839469" y="0"/>
                </a:moveTo>
                <a:lnTo>
                  <a:pt x="770613" y="2138"/>
                </a:lnTo>
                <a:lnTo>
                  <a:pt x="703291" y="8442"/>
                </a:lnTo>
                <a:lnTo>
                  <a:pt x="637719" y="18747"/>
                </a:lnTo>
                <a:lnTo>
                  <a:pt x="574113" y="32885"/>
                </a:lnTo>
                <a:lnTo>
                  <a:pt x="512689" y="50692"/>
                </a:lnTo>
                <a:lnTo>
                  <a:pt x="453662" y="72002"/>
                </a:lnTo>
                <a:lnTo>
                  <a:pt x="397250" y="96647"/>
                </a:lnTo>
                <a:lnTo>
                  <a:pt x="343668" y="124464"/>
                </a:lnTo>
                <a:lnTo>
                  <a:pt x="293131" y="155284"/>
                </a:lnTo>
                <a:lnTo>
                  <a:pt x="245856" y="188944"/>
                </a:lnTo>
                <a:lnTo>
                  <a:pt x="202058" y="225276"/>
                </a:lnTo>
                <a:lnTo>
                  <a:pt x="161954" y="264115"/>
                </a:lnTo>
                <a:lnTo>
                  <a:pt x="125759" y="305295"/>
                </a:lnTo>
                <a:lnTo>
                  <a:pt x="93690" y="348649"/>
                </a:lnTo>
                <a:lnTo>
                  <a:pt x="65962" y="394013"/>
                </a:lnTo>
                <a:lnTo>
                  <a:pt x="42791" y="441220"/>
                </a:lnTo>
                <a:lnTo>
                  <a:pt x="24394" y="490104"/>
                </a:lnTo>
                <a:lnTo>
                  <a:pt x="10985" y="540499"/>
                </a:lnTo>
                <a:lnTo>
                  <a:pt x="2782" y="592240"/>
                </a:lnTo>
                <a:lnTo>
                  <a:pt x="0" y="645160"/>
                </a:lnTo>
                <a:lnTo>
                  <a:pt x="2782" y="698079"/>
                </a:lnTo>
                <a:lnTo>
                  <a:pt x="10985" y="749820"/>
                </a:lnTo>
                <a:lnTo>
                  <a:pt x="24394" y="800215"/>
                </a:lnTo>
                <a:lnTo>
                  <a:pt x="42791" y="849099"/>
                </a:lnTo>
                <a:lnTo>
                  <a:pt x="65962" y="896306"/>
                </a:lnTo>
                <a:lnTo>
                  <a:pt x="93690" y="941670"/>
                </a:lnTo>
                <a:lnTo>
                  <a:pt x="125759" y="985024"/>
                </a:lnTo>
                <a:lnTo>
                  <a:pt x="161954" y="1026204"/>
                </a:lnTo>
                <a:lnTo>
                  <a:pt x="202058" y="1065043"/>
                </a:lnTo>
                <a:lnTo>
                  <a:pt x="245856" y="1101375"/>
                </a:lnTo>
                <a:lnTo>
                  <a:pt x="293131" y="1135035"/>
                </a:lnTo>
                <a:lnTo>
                  <a:pt x="343668" y="1165855"/>
                </a:lnTo>
                <a:lnTo>
                  <a:pt x="397250" y="1193672"/>
                </a:lnTo>
                <a:lnTo>
                  <a:pt x="453662" y="1218317"/>
                </a:lnTo>
                <a:lnTo>
                  <a:pt x="512689" y="1239627"/>
                </a:lnTo>
                <a:lnTo>
                  <a:pt x="574113" y="1257434"/>
                </a:lnTo>
                <a:lnTo>
                  <a:pt x="637719" y="1271572"/>
                </a:lnTo>
                <a:lnTo>
                  <a:pt x="703291" y="1281877"/>
                </a:lnTo>
                <a:lnTo>
                  <a:pt x="770613" y="1288181"/>
                </a:lnTo>
                <a:lnTo>
                  <a:pt x="839469" y="1290320"/>
                </a:lnTo>
                <a:lnTo>
                  <a:pt x="908326" y="1288181"/>
                </a:lnTo>
                <a:lnTo>
                  <a:pt x="975648" y="1281877"/>
                </a:lnTo>
                <a:lnTo>
                  <a:pt x="1041220" y="1271572"/>
                </a:lnTo>
                <a:lnTo>
                  <a:pt x="1104826" y="1257434"/>
                </a:lnTo>
                <a:lnTo>
                  <a:pt x="1166250" y="1239627"/>
                </a:lnTo>
                <a:lnTo>
                  <a:pt x="1225277" y="1218317"/>
                </a:lnTo>
                <a:lnTo>
                  <a:pt x="1281689" y="1193672"/>
                </a:lnTo>
                <a:lnTo>
                  <a:pt x="1335271" y="1165855"/>
                </a:lnTo>
                <a:lnTo>
                  <a:pt x="1385808" y="1135035"/>
                </a:lnTo>
                <a:lnTo>
                  <a:pt x="1433083" y="1101375"/>
                </a:lnTo>
                <a:lnTo>
                  <a:pt x="1476881" y="1065043"/>
                </a:lnTo>
                <a:lnTo>
                  <a:pt x="1516985" y="1026204"/>
                </a:lnTo>
                <a:lnTo>
                  <a:pt x="1553180" y="985024"/>
                </a:lnTo>
                <a:lnTo>
                  <a:pt x="1585249" y="941670"/>
                </a:lnTo>
                <a:lnTo>
                  <a:pt x="1612977" y="896306"/>
                </a:lnTo>
                <a:lnTo>
                  <a:pt x="1636148" y="849099"/>
                </a:lnTo>
                <a:lnTo>
                  <a:pt x="1654545" y="800215"/>
                </a:lnTo>
                <a:lnTo>
                  <a:pt x="1667954" y="749820"/>
                </a:lnTo>
                <a:lnTo>
                  <a:pt x="1676157" y="698079"/>
                </a:lnTo>
                <a:lnTo>
                  <a:pt x="1678939" y="645160"/>
                </a:lnTo>
                <a:lnTo>
                  <a:pt x="1676157" y="592240"/>
                </a:lnTo>
                <a:lnTo>
                  <a:pt x="1667954" y="540499"/>
                </a:lnTo>
                <a:lnTo>
                  <a:pt x="1654545" y="490104"/>
                </a:lnTo>
                <a:lnTo>
                  <a:pt x="1636148" y="441220"/>
                </a:lnTo>
                <a:lnTo>
                  <a:pt x="1612977" y="394013"/>
                </a:lnTo>
                <a:lnTo>
                  <a:pt x="1585249" y="348649"/>
                </a:lnTo>
                <a:lnTo>
                  <a:pt x="1553180" y="305295"/>
                </a:lnTo>
                <a:lnTo>
                  <a:pt x="1516985" y="264115"/>
                </a:lnTo>
                <a:lnTo>
                  <a:pt x="1476881" y="225276"/>
                </a:lnTo>
                <a:lnTo>
                  <a:pt x="1433083" y="188944"/>
                </a:lnTo>
                <a:lnTo>
                  <a:pt x="1385808" y="155284"/>
                </a:lnTo>
                <a:lnTo>
                  <a:pt x="1335271" y="124464"/>
                </a:lnTo>
                <a:lnTo>
                  <a:pt x="1281689" y="96647"/>
                </a:lnTo>
                <a:lnTo>
                  <a:pt x="1225277" y="72002"/>
                </a:lnTo>
                <a:lnTo>
                  <a:pt x="1166250" y="50692"/>
                </a:lnTo>
                <a:lnTo>
                  <a:pt x="1104826" y="32885"/>
                </a:lnTo>
                <a:lnTo>
                  <a:pt x="1041220" y="18747"/>
                </a:lnTo>
                <a:lnTo>
                  <a:pt x="975648" y="8442"/>
                </a:lnTo>
                <a:lnTo>
                  <a:pt x="908326" y="2138"/>
                </a:lnTo>
                <a:lnTo>
                  <a:pt x="839469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4" name="object 19"/>
          <p:cNvSpPr>
            <a:spLocks noChangeArrowheads="1"/>
          </p:cNvSpPr>
          <p:nvPr/>
        </p:nvSpPr>
        <p:spPr bwMode="auto">
          <a:xfrm>
            <a:off x="4497388" y="8408988"/>
            <a:ext cx="1677987" cy="1290637"/>
          </a:xfrm>
          <a:custGeom>
            <a:avLst/>
            <a:gdLst>
              <a:gd name="T0" fmla="*/ 0 w 1678939"/>
              <a:gd name="T1" fmla="*/ 0 h 1290320"/>
              <a:gd name="T2" fmla="*/ 1678939 w 1678939"/>
              <a:gd name="T3" fmla="*/ 1290320 h 1290320"/>
            </a:gdLst>
            <a:ahLst/>
            <a:cxnLst/>
            <a:rect l="T0" t="T1" r="T2" b="T3"/>
            <a:pathLst>
              <a:path w="1678939" h="1290320">
                <a:moveTo>
                  <a:pt x="839469" y="0"/>
                </a:moveTo>
                <a:lnTo>
                  <a:pt x="770613" y="2138"/>
                </a:lnTo>
                <a:lnTo>
                  <a:pt x="703291" y="8442"/>
                </a:lnTo>
                <a:lnTo>
                  <a:pt x="637719" y="18747"/>
                </a:lnTo>
                <a:lnTo>
                  <a:pt x="574113" y="32885"/>
                </a:lnTo>
                <a:lnTo>
                  <a:pt x="512689" y="50692"/>
                </a:lnTo>
                <a:lnTo>
                  <a:pt x="453662" y="72002"/>
                </a:lnTo>
                <a:lnTo>
                  <a:pt x="397250" y="96647"/>
                </a:lnTo>
                <a:lnTo>
                  <a:pt x="343668" y="124464"/>
                </a:lnTo>
                <a:lnTo>
                  <a:pt x="293131" y="155284"/>
                </a:lnTo>
                <a:lnTo>
                  <a:pt x="245856" y="188944"/>
                </a:lnTo>
                <a:lnTo>
                  <a:pt x="202058" y="225276"/>
                </a:lnTo>
                <a:lnTo>
                  <a:pt x="161954" y="264115"/>
                </a:lnTo>
                <a:lnTo>
                  <a:pt x="125759" y="305295"/>
                </a:lnTo>
                <a:lnTo>
                  <a:pt x="93690" y="348649"/>
                </a:lnTo>
                <a:lnTo>
                  <a:pt x="65962" y="394013"/>
                </a:lnTo>
                <a:lnTo>
                  <a:pt x="42791" y="441220"/>
                </a:lnTo>
                <a:lnTo>
                  <a:pt x="24394" y="490104"/>
                </a:lnTo>
                <a:lnTo>
                  <a:pt x="10985" y="540499"/>
                </a:lnTo>
                <a:lnTo>
                  <a:pt x="2782" y="592240"/>
                </a:lnTo>
                <a:lnTo>
                  <a:pt x="0" y="645160"/>
                </a:lnTo>
                <a:lnTo>
                  <a:pt x="2782" y="698079"/>
                </a:lnTo>
                <a:lnTo>
                  <a:pt x="10985" y="749820"/>
                </a:lnTo>
                <a:lnTo>
                  <a:pt x="24394" y="800215"/>
                </a:lnTo>
                <a:lnTo>
                  <a:pt x="42791" y="849099"/>
                </a:lnTo>
                <a:lnTo>
                  <a:pt x="65962" y="896306"/>
                </a:lnTo>
                <a:lnTo>
                  <a:pt x="93690" y="941670"/>
                </a:lnTo>
                <a:lnTo>
                  <a:pt x="125759" y="985024"/>
                </a:lnTo>
                <a:lnTo>
                  <a:pt x="161954" y="1026204"/>
                </a:lnTo>
                <a:lnTo>
                  <a:pt x="202058" y="1065043"/>
                </a:lnTo>
                <a:lnTo>
                  <a:pt x="245856" y="1101375"/>
                </a:lnTo>
                <a:lnTo>
                  <a:pt x="293131" y="1135035"/>
                </a:lnTo>
                <a:lnTo>
                  <a:pt x="343668" y="1165855"/>
                </a:lnTo>
                <a:lnTo>
                  <a:pt x="397250" y="1193672"/>
                </a:lnTo>
                <a:lnTo>
                  <a:pt x="453662" y="1218317"/>
                </a:lnTo>
                <a:lnTo>
                  <a:pt x="512689" y="1239627"/>
                </a:lnTo>
                <a:lnTo>
                  <a:pt x="574113" y="1257434"/>
                </a:lnTo>
                <a:lnTo>
                  <a:pt x="637719" y="1271572"/>
                </a:lnTo>
                <a:lnTo>
                  <a:pt x="703291" y="1281877"/>
                </a:lnTo>
                <a:lnTo>
                  <a:pt x="770613" y="1288181"/>
                </a:lnTo>
                <a:lnTo>
                  <a:pt x="839469" y="1290320"/>
                </a:lnTo>
                <a:lnTo>
                  <a:pt x="908326" y="1288181"/>
                </a:lnTo>
                <a:lnTo>
                  <a:pt x="975648" y="1281877"/>
                </a:lnTo>
                <a:lnTo>
                  <a:pt x="1041220" y="1271572"/>
                </a:lnTo>
                <a:lnTo>
                  <a:pt x="1104826" y="1257434"/>
                </a:lnTo>
                <a:lnTo>
                  <a:pt x="1166250" y="1239627"/>
                </a:lnTo>
                <a:lnTo>
                  <a:pt x="1225277" y="1218317"/>
                </a:lnTo>
                <a:lnTo>
                  <a:pt x="1281689" y="1193672"/>
                </a:lnTo>
                <a:lnTo>
                  <a:pt x="1335271" y="1165855"/>
                </a:lnTo>
                <a:lnTo>
                  <a:pt x="1385808" y="1135035"/>
                </a:lnTo>
                <a:lnTo>
                  <a:pt x="1433083" y="1101375"/>
                </a:lnTo>
                <a:lnTo>
                  <a:pt x="1476881" y="1065043"/>
                </a:lnTo>
                <a:lnTo>
                  <a:pt x="1516985" y="1026204"/>
                </a:lnTo>
                <a:lnTo>
                  <a:pt x="1553180" y="985024"/>
                </a:lnTo>
                <a:lnTo>
                  <a:pt x="1585249" y="941670"/>
                </a:lnTo>
                <a:lnTo>
                  <a:pt x="1612977" y="896306"/>
                </a:lnTo>
                <a:lnTo>
                  <a:pt x="1636148" y="849099"/>
                </a:lnTo>
                <a:lnTo>
                  <a:pt x="1654545" y="800215"/>
                </a:lnTo>
                <a:lnTo>
                  <a:pt x="1667954" y="749820"/>
                </a:lnTo>
                <a:lnTo>
                  <a:pt x="1676157" y="698079"/>
                </a:lnTo>
                <a:lnTo>
                  <a:pt x="1678939" y="645160"/>
                </a:lnTo>
                <a:lnTo>
                  <a:pt x="1676157" y="592240"/>
                </a:lnTo>
                <a:lnTo>
                  <a:pt x="1667954" y="540499"/>
                </a:lnTo>
                <a:lnTo>
                  <a:pt x="1654545" y="490104"/>
                </a:lnTo>
                <a:lnTo>
                  <a:pt x="1636148" y="441220"/>
                </a:lnTo>
                <a:lnTo>
                  <a:pt x="1612977" y="394013"/>
                </a:lnTo>
                <a:lnTo>
                  <a:pt x="1585249" y="348649"/>
                </a:lnTo>
                <a:lnTo>
                  <a:pt x="1553180" y="305295"/>
                </a:lnTo>
                <a:lnTo>
                  <a:pt x="1516985" y="264115"/>
                </a:lnTo>
                <a:lnTo>
                  <a:pt x="1476881" y="225276"/>
                </a:lnTo>
                <a:lnTo>
                  <a:pt x="1433083" y="188944"/>
                </a:lnTo>
                <a:lnTo>
                  <a:pt x="1385808" y="155284"/>
                </a:lnTo>
                <a:lnTo>
                  <a:pt x="1335271" y="124464"/>
                </a:lnTo>
                <a:lnTo>
                  <a:pt x="1281689" y="96647"/>
                </a:lnTo>
                <a:lnTo>
                  <a:pt x="1225277" y="72002"/>
                </a:lnTo>
                <a:lnTo>
                  <a:pt x="1166250" y="50692"/>
                </a:lnTo>
                <a:lnTo>
                  <a:pt x="1104826" y="32885"/>
                </a:lnTo>
                <a:lnTo>
                  <a:pt x="1041220" y="18747"/>
                </a:lnTo>
                <a:lnTo>
                  <a:pt x="975648" y="8442"/>
                </a:lnTo>
                <a:lnTo>
                  <a:pt x="908326" y="2138"/>
                </a:lnTo>
                <a:lnTo>
                  <a:pt x="839469" y="0"/>
                </a:lnTo>
                <a:close/>
              </a:path>
            </a:pathLst>
          </a:custGeom>
          <a:noFill/>
          <a:ln w="38100">
            <a:solidFill>
              <a:srgbClr val="F1F1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5" name="object 20"/>
          <p:cNvSpPr>
            <a:spLocks noChangeArrowheads="1"/>
          </p:cNvSpPr>
          <p:nvPr/>
        </p:nvSpPr>
        <p:spPr bwMode="auto">
          <a:xfrm>
            <a:off x="4710113" y="8545513"/>
            <a:ext cx="1082675" cy="1009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6" name="object 21"/>
          <p:cNvSpPr>
            <a:spLocks noChangeArrowheads="1"/>
          </p:cNvSpPr>
          <p:nvPr/>
        </p:nvSpPr>
        <p:spPr bwMode="auto">
          <a:xfrm>
            <a:off x="4429125" y="5149850"/>
            <a:ext cx="1717675" cy="1320800"/>
          </a:xfrm>
          <a:custGeom>
            <a:avLst/>
            <a:gdLst>
              <a:gd name="T0" fmla="*/ 0 w 1717039"/>
              <a:gd name="T1" fmla="*/ 0 h 1320800"/>
              <a:gd name="T2" fmla="*/ 1717039 w 1717039"/>
              <a:gd name="T3" fmla="*/ 1320800 h 1320800"/>
            </a:gdLst>
            <a:ahLst/>
            <a:cxnLst/>
            <a:rect l="T0" t="T1" r="T2" b="T3"/>
            <a:pathLst>
              <a:path w="1717039" h="1320800">
                <a:moveTo>
                  <a:pt x="1030351" y="1308100"/>
                </a:moveTo>
                <a:lnTo>
                  <a:pt x="686053" y="1308100"/>
                </a:lnTo>
                <a:lnTo>
                  <a:pt x="728090" y="1320800"/>
                </a:lnTo>
                <a:lnTo>
                  <a:pt x="988187" y="1320800"/>
                </a:lnTo>
                <a:lnTo>
                  <a:pt x="1030351" y="1308100"/>
                </a:lnTo>
                <a:close/>
              </a:path>
              <a:path w="1717039" h="1320800">
                <a:moveTo>
                  <a:pt x="722341" y="25400"/>
                </a:moveTo>
                <a:lnTo>
                  <a:pt x="604774" y="25400"/>
                </a:lnTo>
                <a:lnTo>
                  <a:pt x="526288" y="50800"/>
                </a:lnTo>
                <a:lnTo>
                  <a:pt x="451357" y="76200"/>
                </a:lnTo>
                <a:lnTo>
                  <a:pt x="415543" y="88900"/>
                </a:lnTo>
                <a:lnTo>
                  <a:pt x="380745" y="114300"/>
                </a:lnTo>
                <a:lnTo>
                  <a:pt x="347217" y="127000"/>
                </a:lnTo>
                <a:lnTo>
                  <a:pt x="314705" y="152400"/>
                </a:lnTo>
                <a:lnTo>
                  <a:pt x="283463" y="165100"/>
                </a:lnTo>
                <a:lnTo>
                  <a:pt x="253618" y="190500"/>
                </a:lnTo>
                <a:lnTo>
                  <a:pt x="225170" y="215900"/>
                </a:lnTo>
                <a:lnTo>
                  <a:pt x="172592" y="266700"/>
                </a:lnTo>
                <a:lnTo>
                  <a:pt x="125984" y="317500"/>
                </a:lnTo>
                <a:lnTo>
                  <a:pt x="85978" y="368300"/>
                </a:lnTo>
                <a:lnTo>
                  <a:pt x="68579" y="406400"/>
                </a:lnTo>
                <a:lnTo>
                  <a:pt x="53086" y="431800"/>
                </a:lnTo>
                <a:lnTo>
                  <a:pt x="39369" y="457200"/>
                </a:lnTo>
                <a:lnTo>
                  <a:pt x="27559" y="495300"/>
                </a:lnTo>
                <a:lnTo>
                  <a:pt x="17906" y="533400"/>
                </a:lnTo>
                <a:lnTo>
                  <a:pt x="10160" y="558800"/>
                </a:lnTo>
                <a:lnTo>
                  <a:pt x="4572" y="596900"/>
                </a:lnTo>
                <a:lnTo>
                  <a:pt x="1142" y="622300"/>
                </a:lnTo>
                <a:lnTo>
                  <a:pt x="0" y="660400"/>
                </a:lnTo>
                <a:lnTo>
                  <a:pt x="1142" y="698500"/>
                </a:lnTo>
                <a:lnTo>
                  <a:pt x="4572" y="736600"/>
                </a:lnTo>
                <a:lnTo>
                  <a:pt x="10032" y="762000"/>
                </a:lnTo>
                <a:lnTo>
                  <a:pt x="17525" y="800100"/>
                </a:lnTo>
                <a:lnTo>
                  <a:pt x="27177" y="825500"/>
                </a:lnTo>
                <a:lnTo>
                  <a:pt x="38988" y="863600"/>
                </a:lnTo>
                <a:lnTo>
                  <a:pt x="52577" y="889000"/>
                </a:lnTo>
                <a:lnTo>
                  <a:pt x="68199" y="927100"/>
                </a:lnTo>
                <a:lnTo>
                  <a:pt x="85470" y="952500"/>
                </a:lnTo>
                <a:lnTo>
                  <a:pt x="104648" y="977900"/>
                </a:lnTo>
                <a:lnTo>
                  <a:pt x="125349" y="1003300"/>
                </a:lnTo>
                <a:lnTo>
                  <a:pt x="147827" y="1041400"/>
                </a:lnTo>
                <a:lnTo>
                  <a:pt x="171830" y="1066800"/>
                </a:lnTo>
                <a:lnTo>
                  <a:pt x="197485" y="1092200"/>
                </a:lnTo>
                <a:lnTo>
                  <a:pt x="224536" y="1104900"/>
                </a:lnTo>
                <a:lnTo>
                  <a:pt x="252984" y="1130300"/>
                </a:lnTo>
                <a:lnTo>
                  <a:pt x="282828" y="1155700"/>
                </a:lnTo>
                <a:lnTo>
                  <a:pt x="314070" y="1181100"/>
                </a:lnTo>
                <a:lnTo>
                  <a:pt x="346455" y="1193800"/>
                </a:lnTo>
                <a:lnTo>
                  <a:pt x="380111" y="1219200"/>
                </a:lnTo>
                <a:lnTo>
                  <a:pt x="414781" y="1231900"/>
                </a:lnTo>
                <a:lnTo>
                  <a:pt x="487552" y="1257300"/>
                </a:lnTo>
                <a:lnTo>
                  <a:pt x="564388" y="1282700"/>
                </a:lnTo>
                <a:lnTo>
                  <a:pt x="644651" y="1308100"/>
                </a:lnTo>
                <a:lnTo>
                  <a:pt x="789663" y="1308100"/>
                </a:lnTo>
                <a:lnTo>
                  <a:pt x="722341" y="1295400"/>
                </a:lnTo>
                <a:lnTo>
                  <a:pt x="656769" y="1295400"/>
                </a:lnTo>
                <a:lnTo>
                  <a:pt x="593163" y="1270000"/>
                </a:lnTo>
                <a:lnTo>
                  <a:pt x="531739" y="1257300"/>
                </a:lnTo>
                <a:lnTo>
                  <a:pt x="472712" y="1231900"/>
                </a:lnTo>
                <a:lnTo>
                  <a:pt x="416300" y="1206500"/>
                </a:lnTo>
                <a:lnTo>
                  <a:pt x="362718" y="1181100"/>
                </a:lnTo>
                <a:lnTo>
                  <a:pt x="312181" y="1155700"/>
                </a:lnTo>
                <a:lnTo>
                  <a:pt x="264906" y="1117600"/>
                </a:lnTo>
                <a:lnTo>
                  <a:pt x="221108" y="1079500"/>
                </a:lnTo>
                <a:lnTo>
                  <a:pt x="181004" y="1041400"/>
                </a:lnTo>
                <a:lnTo>
                  <a:pt x="144809" y="1003300"/>
                </a:lnTo>
                <a:lnTo>
                  <a:pt x="112740" y="965200"/>
                </a:lnTo>
                <a:lnTo>
                  <a:pt x="85012" y="914400"/>
                </a:lnTo>
                <a:lnTo>
                  <a:pt x="61841" y="863600"/>
                </a:lnTo>
                <a:lnTo>
                  <a:pt x="43444" y="812800"/>
                </a:lnTo>
                <a:lnTo>
                  <a:pt x="30035" y="762000"/>
                </a:lnTo>
                <a:lnTo>
                  <a:pt x="21832" y="711200"/>
                </a:lnTo>
                <a:lnTo>
                  <a:pt x="19050" y="660400"/>
                </a:lnTo>
                <a:lnTo>
                  <a:pt x="21832" y="609600"/>
                </a:lnTo>
                <a:lnTo>
                  <a:pt x="30035" y="558800"/>
                </a:lnTo>
                <a:lnTo>
                  <a:pt x="43444" y="508000"/>
                </a:lnTo>
                <a:lnTo>
                  <a:pt x="61841" y="457200"/>
                </a:lnTo>
                <a:lnTo>
                  <a:pt x="85012" y="406400"/>
                </a:lnTo>
                <a:lnTo>
                  <a:pt x="112740" y="368300"/>
                </a:lnTo>
                <a:lnTo>
                  <a:pt x="144809" y="317500"/>
                </a:lnTo>
                <a:lnTo>
                  <a:pt x="181004" y="279400"/>
                </a:lnTo>
                <a:lnTo>
                  <a:pt x="221108" y="241300"/>
                </a:lnTo>
                <a:lnTo>
                  <a:pt x="264906" y="203200"/>
                </a:lnTo>
                <a:lnTo>
                  <a:pt x="312181" y="177800"/>
                </a:lnTo>
                <a:lnTo>
                  <a:pt x="362718" y="139700"/>
                </a:lnTo>
                <a:lnTo>
                  <a:pt x="416300" y="114300"/>
                </a:lnTo>
                <a:lnTo>
                  <a:pt x="472712" y="88900"/>
                </a:lnTo>
                <a:lnTo>
                  <a:pt x="531739" y="63500"/>
                </a:lnTo>
                <a:lnTo>
                  <a:pt x="722341" y="25400"/>
                </a:lnTo>
                <a:close/>
              </a:path>
              <a:path w="1717039" h="1320800">
                <a:moveTo>
                  <a:pt x="994698" y="1295400"/>
                </a:moveTo>
                <a:lnTo>
                  <a:pt x="722341" y="1295400"/>
                </a:lnTo>
                <a:lnTo>
                  <a:pt x="789663" y="1308100"/>
                </a:lnTo>
                <a:lnTo>
                  <a:pt x="927376" y="1308100"/>
                </a:lnTo>
                <a:lnTo>
                  <a:pt x="994698" y="1295400"/>
                </a:lnTo>
                <a:close/>
              </a:path>
              <a:path w="1717039" h="1320800">
                <a:moveTo>
                  <a:pt x="1113027" y="25400"/>
                </a:moveTo>
                <a:lnTo>
                  <a:pt x="994698" y="25400"/>
                </a:lnTo>
                <a:lnTo>
                  <a:pt x="1185300" y="63500"/>
                </a:lnTo>
                <a:lnTo>
                  <a:pt x="1244327" y="88900"/>
                </a:lnTo>
                <a:lnTo>
                  <a:pt x="1300739" y="114300"/>
                </a:lnTo>
                <a:lnTo>
                  <a:pt x="1354321" y="139700"/>
                </a:lnTo>
                <a:lnTo>
                  <a:pt x="1404858" y="177800"/>
                </a:lnTo>
                <a:lnTo>
                  <a:pt x="1452133" y="203200"/>
                </a:lnTo>
                <a:lnTo>
                  <a:pt x="1495931" y="241300"/>
                </a:lnTo>
                <a:lnTo>
                  <a:pt x="1536035" y="279400"/>
                </a:lnTo>
                <a:lnTo>
                  <a:pt x="1572230" y="317500"/>
                </a:lnTo>
                <a:lnTo>
                  <a:pt x="1604299" y="368300"/>
                </a:lnTo>
                <a:lnTo>
                  <a:pt x="1632027" y="406400"/>
                </a:lnTo>
                <a:lnTo>
                  <a:pt x="1655198" y="457200"/>
                </a:lnTo>
                <a:lnTo>
                  <a:pt x="1673595" y="508000"/>
                </a:lnTo>
                <a:lnTo>
                  <a:pt x="1687004" y="558800"/>
                </a:lnTo>
                <a:lnTo>
                  <a:pt x="1695207" y="609600"/>
                </a:lnTo>
                <a:lnTo>
                  <a:pt x="1697989" y="660400"/>
                </a:lnTo>
                <a:lnTo>
                  <a:pt x="1695207" y="711200"/>
                </a:lnTo>
                <a:lnTo>
                  <a:pt x="1687004" y="762000"/>
                </a:lnTo>
                <a:lnTo>
                  <a:pt x="1673595" y="812800"/>
                </a:lnTo>
                <a:lnTo>
                  <a:pt x="1655198" y="863600"/>
                </a:lnTo>
                <a:lnTo>
                  <a:pt x="1632027" y="914400"/>
                </a:lnTo>
                <a:lnTo>
                  <a:pt x="1604299" y="965200"/>
                </a:lnTo>
                <a:lnTo>
                  <a:pt x="1572230" y="1003300"/>
                </a:lnTo>
                <a:lnTo>
                  <a:pt x="1536035" y="1041400"/>
                </a:lnTo>
                <a:lnTo>
                  <a:pt x="1495931" y="1079500"/>
                </a:lnTo>
                <a:lnTo>
                  <a:pt x="1452133" y="1117600"/>
                </a:lnTo>
                <a:lnTo>
                  <a:pt x="1404858" y="1155700"/>
                </a:lnTo>
                <a:lnTo>
                  <a:pt x="1354321" y="1181100"/>
                </a:lnTo>
                <a:lnTo>
                  <a:pt x="1300739" y="1206500"/>
                </a:lnTo>
                <a:lnTo>
                  <a:pt x="1244327" y="1231900"/>
                </a:lnTo>
                <a:lnTo>
                  <a:pt x="1185300" y="1257300"/>
                </a:lnTo>
                <a:lnTo>
                  <a:pt x="1123876" y="1270000"/>
                </a:lnTo>
                <a:lnTo>
                  <a:pt x="1060270" y="1295400"/>
                </a:lnTo>
                <a:lnTo>
                  <a:pt x="994698" y="1295400"/>
                </a:lnTo>
                <a:lnTo>
                  <a:pt x="927376" y="1308100"/>
                </a:lnTo>
                <a:lnTo>
                  <a:pt x="1071626" y="1308100"/>
                </a:lnTo>
                <a:lnTo>
                  <a:pt x="1152016" y="1282700"/>
                </a:lnTo>
                <a:lnTo>
                  <a:pt x="1228725" y="1257300"/>
                </a:lnTo>
                <a:lnTo>
                  <a:pt x="1265681" y="1244600"/>
                </a:lnTo>
                <a:lnTo>
                  <a:pt x="1336293" y="1219200"/>
                </a:lnTo>
                <a:lnTo>
                  <a:pt x="1369949" y="1193800"/>
                </a:lnTo>
                <a:lnTo>
                  <a:pt x="1402461" y="1181100"/>
                </a:lnTo>
                <a:lnTo>
                  <a:pt x="1433576" y="1155700"/>
                </a:lnTo>
                <a:lnTo>
                  <a:pt x="1463420" y="1130300"/>
                </a:lnTo>
                <a:lnTo>
                  <a:pt x="1491868" y="1117600"/>
                </a:lnTo>
                <a:lnTo>
                  <a:pt x="1518919" y="1092200"/>
                </a:lnTo>
                <a:lnTo>
                  <a:pt x="1544574" y="1066800"/>
                </a:lnTo>
                <a:lnTo>
                  <a:pt x="1568703" y="1041400"/>
                </a:lnTo>
                <a:lnTo>
                  <a:pt x="1591182" y="1003300"/>
                </a:lnTo>
                <a:lnTo>
                  <a:pt x="1612011" y="977900"/>
                </a:lnTo>
                <a:lnTo>
                  <a:pt x="1631061" y="952500"/>
                </a:lnTo>
                <a:lnTo>
                  <a:pt x="1648460" y="927100"/>
                </a:lnTo>
                <a:lnTo>
                  <a:pt x="1664080" y="889000"/>
                </a:lnTo>
                <a:lnTo>
                  <a:pt x="1677797" y="863600"/>
                </a:lnTo>
                <a:lnTo>
                  <a:pt x="1689480" y="825500"/>
                </a:lnTo>
                <a:lnTo>
                  <a:pt x="1699260" y="800100"/>
                </a:lnTo>
                <a:lnTo>
                  <a:pt x="1706879" y="762000"/>
                </a:lnTo>
                <a:lnTo>
                  <a:pt x="1712467" y="736600"/>
                </a:lnTo>
                <a:lnTo>
                  <a:pt x="1715897" y="698500"/>
                </a:lnTo>
                <a:lnTo>
                  <a:pt x="1717039" y="660400"/>
                </a:lnTo>
                <a:lnTo>
                  <a:pt x="1716024" y="635000"/>
                </a:lnTo>
                <a:lnTo>
                  <a:pt x="1712594" y="596900"/>
                </a:lnTo>
                <a:lnTo>
                  <a:pt x="1707134" y="558800"/>
                </a:lnTo>
                <a:lnTo>
                  <a:pt x="1699514" y="533400"/>
                </a:lnTo>
                <a:lnTo>
                  <a:pt x="1689862" y="495300"/>
                </a:lnTo>
                <a:lnTo>
                  <a:pt x="1678177" y="469900"/>
                </a:lnTo>
                <a:lnTo>
                  <a:pt x="1664462" y="431800"/>
                </a:lnTo>
                <a:lnTo>
                  <a:pt x="1648967" y="406400"/>
                </a:lnTo>
                <a:lnTo>
                  <a:pt x="1631695" y="368300"/>
                </a:lnTo>
                <a:lnTo>
                  <a:pt x="1591817" y="317500"/>
                </a:lnTo>
                <a:lnTo>
                  <a:pt x="1545209" y="266700"/>
                </a:lnTo>
                <a:lnTo>
                  <a:pt x="1492630" y="215900"/>
                </a:lnTo>
                <a:lnTo>
                  <a:pt x="1464055" y="190500"/>
                </a:lnTo>
                <a:lnTo>
                  <a:pt x="1434211" y="165100"/>
                </a:lnTo>
                <a:lnTo>
                  <a:pt x="1403223" y="152400"/>
                </a:lnTo>
                <a:lnTo>
                  <a:pt x="1370711" y="127000"/>
                </a:lnTo>
                <a:lnTo>
                  <a:pt x="1337055" y="114300"/>
                </a:lnTo>
                <a:lnTo>
                  <a:pt x="1302257" y="88900"/>
                </a:lnTo>
                <a:lnTo>
                  <a:pt x="1229487" y="63500"/>
                </a:lnTo>
                <a:lnTo>
                  <a:pt x="1152778" y="38100"/>
                </a:lnTo>
                <a:lnTo>
                  <a:pt x="1113027" y="25400"/>
                </a:lnTo>
                <a:close/>
              </a:path>
              <a:path w="1717039" h="1320800">
                <a:moveTo>
                  <a:pt x="994698" y="25400"/>
                </a:moveTo>
                <a:lnTo>
                  <a:pt x="722341" y="25400"/>
                </a:lnTo>
                <a:lnTo>
                  <a:pt x="531739" y="63500"/>
                </a:lnTo>
                <a:lnTo>
                  <a:pt x="472712" y="88900"/>
                </a:lnTo>
                <a:lnTo>
                  <a:pt x="416300" y="114300"/>
                </a:lnTo>
                <a:lnTo>
                  <a:pt x="362718" y="139700"/>
                </a:lnTo>
                <a:lnTo>
                  <a:pt x="312181" y="177800"/>
                </a:lnTo>
                <a:lnTo>
                  <a:pt x="264906" y="203200"/>
                </a:lnTo>
                <a:lnTo>
                  <a:pt x="221108" y="241300"/>
                </a:lnTo>
                <a:lnTo>
                  <a:pt x="181004" y="279400"/>
                </a:lnTo>
                <a:lnTo>
                  <a:pt x="144809" y="317500"/>
                </a:lnTo>
                <a:lnTo>
                  <a:pt x="112740" y="368300"/>
                </a:lnTo>
                <a:lnTo>
                  <a:pt x="85012" y="406400"/>
                </a:lnTo>
                <a:lnTo>
                  <a:pt x="61841" y="457200"/>
                </a:lnTo>
                <a:lnTo>
                  <a:pt x="43444" y="508000"/>
                </a:lnTo>
                <a:lnTo>
                  <a:pt x="30035" y="558800"/>
                </a:lnTo>
                <a:lnTo>
                  <a:pt x="21832" y="609600"/>
                </a:lnTo>
                <a:lnTo>
                  <a:pt x="19050" y="660400"/>
                </a:lnTo>
                <a:lnTo>
                  <a:pt x="21832" y="711200"/>
                </a:lnTo>
                <a:lnTo>
                  <a:pt x="30035" y="762000"/>
                </a:lnTo>
                <a:lnTo>
                  <a:pt x="43444" y="812800"/>
                </a:lnTo>
                <a:lnTo>
                  <a:pt x="61841" y="863600"/>
                </a:lnTo>
                <a:lnTo>
                  <a:pt x="85012" y="914400"/>
                </a:lnTo>
                <a:lnTo>
                  <a:pt x="112740" y="965200"/>
                </a:lnTo>
                <a:lnTo>
                  <a:pt x="144809" y="1003300"/>
                </a:lnTo>
                <a:lnTo>
                  <a:pt x="181004" y="1041400"/>
                </a:lnTo>
                <a:lnTo>
                  <a:pt x="221108" y="1079500"/>
                </a:lnTo>
                <a:lnTo>
                  <a:pt x="264906" y="1117600"/>
                </a:lnTo>
                <a:lnTo>
                  <a:pt x="312181" y="1155700"/>
                </a:lnTo>
                <a:lnTo>
                  <a:pt x="362718" y="1181100"/>
                </a:lnTo>
                <a:lnTo>
                  <a:pt x="416300" y="1206500"/>
                </a:lnTo>
                <a:lnTo>
                  <a:pt x="472712" y="1231900"/>
                </a:lnTo>
                <a:lnTo>
                  <a:pt x="531739" y="1257300"/>
                </a:lnTo>
                <a:lnTo>
                  <a:pt x="593163" y="1270000"/>
                </a:lnTo>
                <a:lnTo>
                  <a:pt x="656769" y="1295400"/>
                </a:lnTo>
                <a:lnTo>
                  <a:pt x="1060270" y="1295400"/>
                </a:lnTo>
                <a:lnTo>
                  <a:pt x="1092073" y="1282700"/>
                </a:lnTo>
                <a:lnTo>
                  <a:pt x="733298" y="1282700"/>
                </a:lnTo>
                <a:lnTo>
                  <a:pt x="692657" y="1270000"/>
                </a:lnTo>
                <a:lnTo>
                  <a:pt x="652779" y="1270000"/>
                </a:lnTo>
                <a:lnTo>
                  <a:pt x="575437" y="1244600"/>
                </a:lnTo>
                <a:lnTo>
                  <a:pt x="538099" y="1244600"/>
                </a:lnTo>
                <a:lnTo>
                  <a:pt x="501523" y="1231900"/>
                </a:lnTo>
                <a:lnTo>
                  <a:pt x="466089" y="1206500"/>
                </a:lnTo>
                <a:lnTo>
                  <a:pt x="431673" y="1193800"/>
                </a:lnTo>
                <a:lnTo>
                  <a:pt x="398399" y="1181100"/>
                </a:lnTo>
                <a:lnTo>
                  <a:pt x="366140" y="1168400"/>
                </a:lnTo>
                <a:lnTo>
                  <a:pt x="335025" y="1143000"/>
                </a:lnTo>
                <a:lnTo>
                  <a:pt x="305307" y="1130300"/>
                </a:lnTo>
                <a:lnTo>
                  <a:pt x="276860" y="1104900"/>
                </a:lnTo>
                <a:lnTo>
                  <a:pt x="249809" y="1079500"/>
                </a:lnTo>
                <a:lnTo>
                  <a:pt x="224154" y="1054100"/>
                </a:lnTo>
                <a:lnTo>
                  <a:pt x="199898" y="1041400"/>
                </a:lnTo>
                <a:lnTo>
                  <a:pt x="177037" y="1016000"/>
                </a:lnTo>
                <a:lnTo>
                  <a:pt x="155828" y="990600"/>
                </a:lnTo>
                <a:lnTo>
                  <a:pt x="136270" y="965200"/>
                </a:lnTo>
                <a:lnTo>
                  <a:pt x="118237" y="927100"/>
                </a:lnTo>
                <a:lnTo>
                  <a:pt x="101980" y="901700"/>
                </a:lnTo>
                <a:lnTo>
                  <a:pt x="87502" y="876300"/>
                </a:lnTo>
                <a:lnTo>
                  <a:pt x="74675" y="850900"/>
                </a:lnTo>
                <a:lnTo>
                  <a:pt x="63753" y="812800"/>
                </a:lnTo>
                <a:lnTo>
                  <a:pt x="54737" y="787400"/>
                </a:lnTo>
                <a:lnTo>
                  <a:pt x="47625" y="762000"/>
                </a:lnTo>
                <a:lnTo>
                  <a:pt x="42417" y="723900"/>
                </a:lnTo>
                <a:lnTo>
                  <a:pt x="39115" y="698500"/>
                </a:lnTo>
                <a:lnTo>
                  <a:pt x="38100" y="660400"/>
                </a:lnTo>
                <a:lnTo>
                  <a:pt x="39115" y="635000"/>
                </a:lnTo>
                <a:lnTo>
                  <a:pt x="42163" y="596900"/>
                </a:lnTo>
                <a:lnTo>
                  <a:pt x="47243" y="571500"/>
                </a:lnTo>
                <a:lnTo>
                  <a:pt x="54355" y="533400"/>
                </a:lnTo>
                <a:lnTo>
                  <a:pt x="63373" y="508000"/>
                </a:lnTo>
                <a:lnTo>
                  <a:pt x="74167" y="482600"/>
                </a:lnTo>
                <a:lnTo>
                  <a:pt x="86994" y="444500"/>
                </a:lnTo>
                <a:lnTo>
                  <a:pt x="117728" y="393700"/>
                </a:lnTo>
                <a:lnTo>
                  <a:pt x="155320" y="342900"/>
                </a:lnTo>
                <a:lnTo>
                  <a:pt x="199136" y="292100"/>
                </a:lnTo>
                <a:lnTo>
                  <a:pt x="249047" y="241300"/>
                </a:lnTo>
                <a:lnTo>
                  <a:pt x="304673" y="203200"/>
                </a:lnTo>
                <a:lnTo>
                  <a:pt x="334390" y="177800"/>
                </a:lnTo>
                <a:lnTo>
                  <a:pt x="365378" y="165100"/>
                </a:lnTo>
                <a:lnTo>
                  <a:pt x="397637" y="139700"/>
                </a:lnTo>
                <a:lnTo>
                  <a:pt x="430911" y="127000"/>
                </a:lnTo>
                <a:lnTo>
                  <a:pt x="465327" y="114300"/>
                </a:lnTo>
                <a:lnTo>
                  <a:pt x="537337" y="88900"/>
                </a:lnTo>
                <a:lnTo>
                  <a:pt x="612901" y="63500"/>
                </a:lnTo>
                <a:lnTo>
                  <a:pt x="652144" y="50800"/>
                </a:lnTo>
                <a:lnTo>
                  <a:pt x="692023" y="50800"/>
                </a:lnTo>
                <a:lnTo>
                  <a:pt x="732536" y="38100"/>
                </a:lnTo>
                <a:lnTo>
                  <a:pt x="1060270" y="38100"/>
                </a:lnTo>
                <a:lnTo>
                  <a:pt x="994698" y="25400"/>
                </a:lnTo>
                <a:close/>
              </a:path>
              <a:path w="1717039" h="1320800">
                <a:moveTo>
                  <a:pt x="1025016" y="1270000"/>
                </a:moveTo>
                <a:lnTo>
                  <a:pt x="692657" y="1270000"/>
                </a:lnTo>
                <a:lnTo>
                  <a:pt x="733298" y="1282700"/>
                </a:lnTo>
                <a:lnTo>
                  <a:pt x="984503" y="1282700"/>
                </a:lnTo>
                <a:lnTo>
                  <a:pt x="1025016" y="1270000"/>
                </a:lnTo>
                <a:close/>
              </a:path>
              <a:path w="1717039" h="1320800">
                <a:moveTo>
                  <a:pt x="1060270" y="38100"/>
                </a:moveTo>
                <a:lnTo>
                  <a:pt x="983741" y="38100"/>
                </a:lnTo>
                <a:lnTo>
                  <a:pt x="1024381" y="50800"/>
                </a:lnTo>
                <a:lnTo>
                  <a:pt x="1064260" y="50800"/>
                </a:lnTo>
                <a:lnTo>
                  <a:pt x="1103376" y="63500"/>
                </a:lnTo>
                <a:lnTo>
                  <a:pt x="1179067" y="88900"/>
                </a:lnTo>
                <a:lnTo>
                  <a:pt x="1250950" y="114300"/>
                </a:lnTo>
                <a:lnTo>
                  <a:pt x="1318767" y="139700"/>
                </a:lnTo>
                <a:lnTo>
                  <a:pt x="1351026" y="165100"/>
                </a:lnTo>
                <a:lnTo>
                  <a:pt x="1382014" y="177800"/>
                </a:lnTo>
                <a:lnTo>
                  <a:pt x="1411731" y="203200"/>
                </a:lnTo>
                <a:lnTo>
                  <a:pt x="1440179" y="215900"/>
                </a:lnTo>
                <a:lnTo>
                  <a:pt x="1467230" y="241300"/>
                </a:lnTo>
                <a:lnTo>
                  <a:pt x="1517268" y="292100"/>
                </a:lnTo>
                <a:lnTo>
                  <a:pt x="1561211" y="342900"/>
                </a:lnTo>
                <a:lnTo>
                  <a:pt x="1598802" y="393700"/>
                </a:lnTo>
                <a:lnTo>
                  <a:pt x="1629664" y="444500"/>
                </a:lnTo>
                <a:lnTo>
                  <a:pt x="1642490" y="482600"/>
                </a:lnTo>
                <a:lnTo>
                  <a:pt x="1653413" y="508000"/>
                </a:lnTo>
                <a:lnTo>
                  <a:pt x="1662429" y="533400"/>
                </a:lnTo>
                <a:lnTo>
                  <a:pt x="1669541" y="571500"/>
                </a:lnTo>
                <a:lnTo>
                  <a:pt x="1674749" y="596900"/>
                </a:lnTo>
                <a:lnTo>
                  <a:pt x="1677924" y="635000"/>
                </a:lnTo>
                <a:lnTo>
                  <a:pt x="1679066" y="660400"/>
                </a:lnTo>
                <a:lnTo>
                  <a:pt x="1678051" y="698500"/>
                </a:lnTo>
                <a:lnTo>
                  <a:pt x="1674876" y="723900"/>
                </a:lnTo>
                <a:lnTo>
                  <a:pt x="1669795" y="762000"/>
                </a:lnTo>
                <a:lnTo>
                  <a:pt x="1662811" y="787400"/>
                </a:lnTo>
                <a:lnTo>
                  <a:pt x="1653793" y="812800"/>
                </a:lnTo>
                <a:lnTo>
                  <a:pt x="1642872" y="850900"/>
                </a:lnTo>
                <a:lnTo>
                  <a:pt x="1630172" y="876300"/>
                </a:lnTo>
                <a:lnTo>
                  <a:pt x="1615566" y="901700"/>
                </a:lnTo>
                <a:lnTo>
                  <a:pt x="1599438" y="927100"/>
                </a:lnTo>
                <a:lnTo>
                  <a:pt x="1581403" y="965200"/>
                </a:lnTo>
                <a:lnTo>
                  <a:pt x="1561845" y="990600"/>
                </a:lnTo>
                <a:lnTo>
                  <a:pt x="1540764" y="1016000"/>
                </a:lnTo>
                <a:lnTo>
                  <a:pt x="1517903" y="1041400"/>
                </a:lnTo>
                <a:lnTo>
                  <a:pt x="1493647" y="1054100"/>
                </a:lnTo>
                <a:lnTo>
                  <a:pt x="1467992" y="1079500"/>
                </a:lnTo>
                <a:lnTo>
                  <a:pt x="1440814" y="1104900"/>
                </a:lnTo>
                <a:lnTo>
                  <a:pt x="1412366" y="1130300"/>
                </a:lnTo>
                <a:lnTo>
                  <a:pt x="1382649" y="1143000"/>
                </a:lnTo>
                <a:lnTo>
                  <a:pt x="1351788" y="1168400"/>
                </a:lnTo>
                <a:lnTo>
                  <a:pt x="1319529" y="1181100"/>
                </a:lnTo>
                <a:lnTo>
                  <a:pt x="1286128" y="1193800"/>
                </a:lnTo>
                <a:lnTo>
                  <a:pt x="1251712" y="1206500"/>
                </a:lnTo>
                <a:lnTo>
                  <a:pt x="1216152" y="1231900"/>
                </a:lnTo>
                <a:lnTo>
                  <a:pt x="1179829" y="1244600"/>
                </a:lnTo>
                <a:lnTo>
                  <a:pt x="1142364" y="1244600"/>
                </a:lnTo>
                <a:lnTo>
                  <a:pt x="1065022" y="1270000"/>
                </a:lnTo>
                <a:lnTo>
                  <a:pt x="1025016" y="1270000"/>
                </a:lnTo>
                <a:lnTo>
                  <a:pt x="984503" y="1282700"/>
                </a:lnTo>
                <a:lnTo>
                  <a:pt x="1092073" y="1282700"/>
                </a:lnTo>
                <a:lnTo>
                  <a:pt x="1123876" y="1270000"/>
                </a:lnTo>
                <a:lnTo>
                  <a:pt x="1185300" y="1257300"/>
                </a:lnTo>
                <a:lnTo>
                  <a:pt x="1244327" y="1231900"/>
                </a:lnTo>
                <a:lnTo>
                  <a:pt x="1300739" y="1206500"/>
                </a:lnTo>
                <a:lnTo>
                  <a:pt x="1354321" y="1181100"/>
                </a:lnTo>
                <a:lnTo>
                  <a:pt x="1404858" y="1155700"/>
                </a:lnTo>
                <a:lnTo>
                  <a:pt x="1452133" y="1117600"/>
                </a:lnTo>
                <a:lnTo>
                  <a:pt x="1495931" y="1079500"/>
                </a:lnTo>
                <a:lnTo>
                  <a:pt x="1536035" y="1041400"/>
                </a:lnTo>
                <a:lnTo>
                  <a:pt x="1572230" y="1003300"/>
                </a:lnTo>
                <a:lnTo>
                  <a:pt x="1604299" y="965200"/>
                </a:lnTo>
                <a:lnTo>
                  <a:pt x="1632027" y="914400"/>
                </a:lnTo>
                <a:lnTo>
                  <a:pt x="1655198" y="863600"/>
                </a:lnTo>
                <a:lnTo>
                  <a:pt x="1673595" y="812800"/>
                </a:lnTo>
                <a:lnTo>
                  <a:pt x="1687004" y="762000"/>
                </a:lnTo>
                <a:lnTo>
                  <a:pt x="1695207" y="711200"/>
                </a:lnTo>
                <a:lnTo>
                  <a:pt x="1697989" y="660400"/>
                </a:lnTo>
                <a:lnTo>
                  <a:pt x="1695207" y="609600"/>
                </a:lnTo>
                <a:lnTo>
                  <a:pt x="1687004" y="558800"/>
                </a:lnTo>
                <a:lnTo>
                  <a:pt x="1673595" y="508000"/>
                </a:lnTo>
                <a:lnTo>
                  <a:pt x="1655198" y="457200"/>
                </a:lnTo>
                <a:lnTo>
                  <a:pt x="1632027" y="406400"/>
                </a:lnTo>
                <a:lnTo>
                  <a:pt x="1604299" y="368300"/>
                </a:lnTo>
                <a:lnTo>
                  <a:pt x="1572230" y="317500"/>
                </a:lnTo>
                <a:lnTo>
                  <a:pt x="1536035" y="279400"/>
                </a:lnTo>
                <a:lnTo>
                  <a:pt x="1495931" y="241300"/>
                </a:lnTo>
                <a:lnTo>
                  <a:pt x="1452133" y="203200"/>
                </a:lnTo>
                <a:lnTo>
                  <a:pt x="1404858" y="177800"/>
                </a:lnTo>
                <a:lnTo>
                  <a:pt x="1354321" y="139700"/>
                </a:lnTo>
                <a:lnTo>
                  <a:pt x="1300739" y="114300"/>
                </a:lnTo>
                <a:lnTo>
                  <a:pt x="1244327" y="88900"/>
                </a:lnTo>
                <a:lnTo>
                  <a:pt x="1185300" y="63500"/>
                </a:lnTo>
                <a:lnTo>
                  <a:pt x="1060270" y="38100"/>
                </a:lnTo>
                <a:close/>
              </a:path>
              <a:path w="1717039" h="1320800">
                <a:moveTo>
                  <a:pt x="1142364" y="1244600"/>
                </a:moveTo>
                <a:lnTo>
                  <a:pt x="575437" y="1244600"/>
                </a:lnTo>
                <a:lnTo>
                  <a:pt x="652779" y="1270000"/>
                </a:lnTo>
                <a:lnTo>
                  <a:pt x="1065022" y="1270000"/>
                </a:lnTo>
                <a:lnTo>
                  <a:pt x="1142364" y="1244600"/>
                </a:lnTo>
                <a:close/>
              </a:path>
              <a:path w="1717039" h="1320800">
                <a:moveTo>
                  <a:pt x="1064260" y="50800"/>
                </a:moveTo>
                <a:lnTo>
                  <a:pt x="652144" y="50800"/>
                </a:lnTo>
                <a:lnTo>
                  <a:pt x="612901" y="63500"/>
                </a:lnTo>
                <a:lnTo>
                  <a:pt x="537337" y="88900"/>
                </a:lnTo>
                <a:lnTo>
                  <a:pt x="465327" y="114300"/>
                </a:lnTo>
                <a:lnTo>
                  <a:pt x="397637" y="139700"/>
                </a:lnTo>
                <a:lnTo>
                  <a:pt x="365378" y="165100"/>
                </a:lnTo>
                <a:lnTo>
                  <a:pt x="334390" y="177800"/>
                </a:lnTo>
                <a:lnTo>
                  <a:pt x="304673" y="203200"/>
                </a:lnTo>
                <a:lnTo>
                  <a:pt x="276225" y="215900"/>
                </a:lnTo>
                <a:lnTo>
                  <a:pt x="249047" y="241300"/>
                </a:lnTo>
                <a:lnTo>
                  <a:pt x="199136" y="292100"/>
                </a:lnTo>
                <a:lnTo>
                  <a:pt x="155320" y="342900"/>
                </a:lnTo>
                <a:lnTo>
                  <a:pt x="117728" y="393700"/>
                </a:lnTo>
                <a:lnTo>
                  <a:pt x="86994" y="444500"/>
                </a:lnTo>
                <a:lnTo>
                  <a:pt x="74167" y="482600"/>
                </a:lnTo>
                <a:lnTo>
                  <a:pt x="63373" y="508000"/>
                </a:lnTo>
                <a:lnTo>
                  <a:pt x="54355" y="533400"/>
                </a:lnTo>
                <a:lnTo>
                  <a:pt x="47243" y="571500"/>
                </a:lnTo>
                <a:lnTo>
                  <a:pt x="42163" y="596900"/>
                </a:lnTo>
                <a:lnTo>
                  <a:pt x="39115" y="635000"/>
                </a:lnTo>
                <a:lnTo>
                  <a:pt x="38100" y="660400"/>
                </a:lnTo>
                <a:lnTo>
                  <a:pt x="39115" y="698500"/>
                </a:lnTo>
                <a:lnTo>
                  <a:pt x="42417" y="723900"/>
                </a:lnTo>
                <a:lnTo>
                  <a:pt x="47625" y="762000"/>
                </a:lnTo>
                <a:lnTo>
                  <a:pt x="54737" y="787400"/>
                </a:lnTo>
                <a:lnTo>
                  <a:pt x="63753" y="812800"/>
                </a:lnTo>
                <a:lnTo>
                  <a:pt x="74675" y="850900"/>
                </a:lnTo>
                <a:lnTo>
                  <a:pt x="87502" y="876300"/>
                </a:lnTo>
                <a:lnTo>
                  <a:pt x="101980" y="901700"/>
                </a:lnTo>
                <a:lnTo>
                  <a:pt x="118237" y="927100"/>
                </a:lnTo>
                <a:lnTo>
                  <a:pt x="136270" y="965200"/>
                </a:lnTo>
                <a:lnTo>
                  <a:pt x="155828" y="990600"/>
                </a:lnTo>
                <a:lnTo>
                  <a:pt x="177037" y="1016000"/>
                </a:lnTo>
                <a:lnTo>
                  <a:pt x="199898" y="1041400"/>
                </a:lnTo>
                <a:lnTo>
                  <a:pt x="224154" y="1054100"/>
                </a:lnTo>
                <a:lnTo>
                  <a:pt x="249809" y="1079500"/>
                </a:lnTo>
                <a:lnTo>
                  <a:pt x="276860" y="1104900"/>
                </a:lnTo>
                <a:lnTo>
                  <a:pt x="305307" y="1130300"/>
                </a:lnTo>
                <a:lnTo>
                  <a:pt x="335025" y="1143000"/>
                </a:lnTo>
                <a:lnTo>
                  <a:pt x="366140" y="1168400"/>
                </a:lnTo>
                <a:lnTo>
                  <a:pt x="398399" y="1181100"/>
                </a:lnTo>
                <a:lnTo>
                  <a:pt x="431673" y="1193800"/>
                </a:lnTo>
                <a:lnTo>
                  <a:pt x="466089" y="1206500"/>
                </a:lnTo>
                <a:lnTo>
                  <a:pt x="501523" y="1231900"/>
                </a:lnTo>
                <a:lnTo>
                  <a:pt x="538099" y="1244600"/>
                </a:lnTo>
                <a:lnTo>
                  <a:pt x="1179829" y="1244600"/>
                </a:lnTo>
                <a:lnTo>
                  <a:pt x="1216152" y="1231900"/>
                </a:lnTo>
                <a:lnTo>
                  <a:pt x="1251712" y="1206500"/>
                </a:lnTo>
                <a:lnTo>
                  <a:pt x="1286128" y="1193800"/>
                </a:lnTo>
                <a:lnTo>
                  <a:pt x="1319529" y="1181100"/>
                </a:lnTo>
                <a:lnTo>
                  <a:pt x="1351788" y="1168400"/>
                </a:lnTo>
                <a:lnTo>
                  <a:pt x="1382649" y="1143000"/>
                </a:lnTo>
                <a:lnTo>
                  <a:pt x="1412366" y="1130300"/>
                </a:lnTo>
                <a:lnTo>
                  <a:pt x="1440814" y="1104900"/>
                </a:lnTo>
                <a:lnTo>
                  <a:pt x="1467992" y="1079500"/>
                </a:lnTo>
                <a:lnTo>
                  <a:pt x="1493647" y="1054100"/>
                </a:lnTo>
                <a:lnTo>
                  <a:pt x="1517903" y="1041400"/>
                </a:lnTo>
                <a:lnTo>
                  <a:pt x="1540764" y="1016000"/>
                </a:lnTo>
                <a:lnTo>
                  <a:pt x="1561845" y="990600"/>
                </a:lnTo>
                <a:lnTo>
                  <a:pt x="1581403" y="965200"/>
                </a:lnTo>
                <a:lnTo>
                  <a:pt x="1599438" y="927100"/>
                </a:lnTo>
                <a:lnTo>
                  <a:pt x="1615566" y="901700"/>
                </a:lnTo>
                <a:lnTo>
                  <a:pt x="1630172" y="876300"/>
                </a:lnTo>
                <a:lnTo>
                  <a:pt x="1642872" y="850900"/>
                </a:lnTo>
                <a:lnTo>
                  <a:pt x="1653793" y="812800"/>
                </a:lnTo>
                <a:lnTo>
                  <a:pt x="1662811" y="787400"/>
                </a:lnTo>
                <a:lnTo>
                  <a:pt x="1669795" y="762000"/>
                </a:lnTo>
                <a:lnTo>
                  <a:pt x="1674876" y="723900"/>
                </a:lnTo>
                <a:lnTo>
                  <a:pt x="1678051" y="698500"/>
                </a:lnTo>
                <a:lnTo>
                  <a:pt x="1679066" y="660400"/>
                </a:lnTo>
                <a:lnTo>
                  <a:pt x="1677924" y="635000"/>
                </a:lnTo>
                <a:lnTo>
                  <a:pt x="1674749" y="596900"/>
                </a:lnTo>
                <a:lnTo>
                  <a:pt x="1669541" y="571500"/>
                </a:lnTo>
                <a:lnTo>
                  <a:pt x="1662429" y="533400"/>
                </a:lnTo>
                <a:lnTo>
                  <a:pt x="1653413" y="508000"/>
                </a:lnTo>
                <a:lnTo>
                  <a:pt x="1642490" y="482600"/>
                </a:lnTo>
                <a:lnTo>
                  <a:pt x="1629664" y="444500"/>
                </a:lnTo>
                <a:lnTo>
                  <a:pt x="1598802" y="393700"/>
                </a:lnTo>
                <a:lnTo>
                  <a:pt x="1561211" y="342900"/>
                </a:lnTo>
                <a:lnTo>
                  <a:pt x="1517268" y="292100"/>
                </a:lnTo>
                <a:lnTo>
                  <a:pt x="1467230" y="241300"/>
                </a:lnTo>
                <a:lnTo>
                  <a:pt x="1411731" y="203200"/>
                </a:lnTo>
                <a:lnTo>
                  <a:pt x="1382014" y="177800"/>
                </a:lnTo>
                <a:lnTo>
                  <a:pt x="1351026" y="165100"/>
                </a:lnTo>
                <a:lnTo>
                  <a:pt x="1318767" y="139700"/>
                </a:lnTo>
                <a:lnTo>
                  <a:pt x="1285366" y="127000"/>
                </a:lnTo>
                <a:lnTo>
                  <a:pt x="1250950" y="114300"/>
                </a:lnTo>
                <a:lnTo>
                  <a:pt x="1179067" y="88900"/>
                </a:lnTo>
                <a:lnTo>
                  <a:pt x="1103376" y="63500"/>
                </a:lnTo>
                <a:lnTo>
                  <a:pt x="1064260" y="50800"/>
                </a:lnTo>
                <a:close/>
              </a:path>
              <a:path w="1717039" h="1320800">
                <a:moveTo>
                  <a:pt x="983741" y="38100"/>
                </a:moveTo>
                <a:lnTo>
                  <a:pt x="732536" y="38100"/>
                </a:lnTo>
                <a:lnTo>
                  <a:pt x="692023" y="50800"/>
                </a:lnTo>
                <a:lnTo>
                  <a:pt x="1024381" y="50800"/>
                </a:lnTo>
                <a:lnTo>
                  <a:pt x="983741" y="38100"/>
                </a:lnTo>
                <a:close/>
              </a:path>
              <a:path w="1717039" h="1320800">
                <a:moveTo>
                  <a:pt x="988949" y="0"/>
                </a:moveTo>
                <a:lnTo>
                  <a:pt x="728852" y="0"/>
                </a:lnTo>
                <a:lnTo>
                  <a:pt x="645413" y="25400"/>
                </a:lnTo>
                <a:lnTo>
                  <a:pt x="789663" y="25400"/>
                </a:lnTo>
                <a:lnTo>
                  <a:pt x="858519" y="12700"/>
                </a:lnTo>
                <a:lnTo>
                  <a:pt x="1030986" y="12700"/>
                </a:lnTo>
                <a:lnTo>
                  <a:pt x="988949" y="0"/>
                </a:lnTo>
                <a:close/>
              </a:path>
              <a:path w="1717039" h="1320800">
                <a:moveTo>
                  <a:pt x="858519" y="12700"/>
                </a:moveTo>
                <a:lnTo>
                  <a:pt x="789663" y="25400"/>
                </a:lnTo>
                <a:lnTo>
                  <a:pt x="927376" y="25400"/>
                </a:lnTo>
                <a:lnTo>
                  <a:pt x="858519" y="12700"/>
                </a:lnTo>
                <a:close/>
              </a:path>
              <a:path w="1717039" h="1320800">
                <a:moveTo>
                  <a:pt x="1030986" y="12700"/>
                </a:moveTo>
                <a:lnTo>
                  <a:pt x="858519" y="12700"/>
                </a:lnTo>
                <a:lnTo>
                  <a:pt x="927376" y="25400"/>
                </a:lnTo>
                <a:lnTo>
                  <a:pt x="1072388" y="25400"/>
                </a:lnTo>
                <a:lnTo>
                  <a:pt x="1030986" y="12700"/>
                </a:lnTo>
                <a:close/>
              </a:path>
            </a:pathLst>
          </a:custGeom>
          <a:solidFill>
            <a:srgbClr val="233E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7" name="object 22"/>
          <p:cNvSpPr>
            <a:spLocks noChangeArrowheads="1"/>
          </p:cNvSpPr>
          <p:nvPr/>
        </p:nvSpPr>
        <p:spPr bwMode="auto">
          <a:xfrm>
            <a:off x="4435475" y="5137150"/>
            <a:ext cx="1679575" cy="1289050"/>
          </a:xfrm>
          <a:custGeom>
            <a:avLst/>
            <a:gdLst>
              <a:gd name="T0" fmla="*/ 0 w 1678939"/>
              <a:gd name="T1" fmla="*/ 0 h 1290319"/>
              <a:gd name="T2" fmla="*/ 1678939 w 1678939"/>
              <a:gd name="T3" fmla="*/ 1290319 h 1290319"/>
            </a:gdLst>
            <a:ahLst/>
            <a:cxnLst/>
            <a:rect l="T0" t="T1" r="T2" b="T3"/>
            <a:pathLst>
              <a:path w="1678939" h="1290319">
                <a:moveTo>
                  <a:pt x="839469" y="0"/>
                </a:moveTo>
                <a:lnTo>
                  <a:pt x="770613" y="2138"/>
                </a:lnTo>
                <a:lnTo>
                  <a:pt x="703291" y="8442"/>
                </a:lnTo>
                <a:lnTo>
                  <a:pt x="637719" y="18747"/>
                </a:lnTo>
                <a:lnTo>
                  <a:pt x="574113" y="32885"/>
                </a:lnTo>
                <a:lnTo>
                  <a:pt x="512689" y="50692"/>
                </a:lnTo>
                <a:lnTo>
                  <a:pt x="453662" y="72002"/>
                </a:lnTo>
                <a:lnTo>
                  <a:pt x="397250" y="96647"/>
                </a:lnTo>
                <a:lnTo>
                  <a:pt x="343668" y="124464"/>
                </a:lnTo>
                <a:lnTo>
                  <a:pt x="293131" y="155284"/>
                </a:lnTo>
                <a:lnTo>
                  <a:pt x="245856" y="188944"/>
                </a:lnTo>
                <a:lnTo>
                  <a:pt x="202058" y="225276"/>
                </a:lnTo>
                <a:lnTo>
                  <a:pt x="161954" y="264115"/>
                </a:lnTo>
                <a:lnTo>
                  <a:pt x="125759" y="305295"/>
                </a:lnTo>
                <a:lnTo>
                  <a:pt x="93690" y="348649"/>
                </a:lnTo>
                <a:lnTo>
                  <a:pt x="65962" y="394013"/>
                </a:lnTo>
                <a:lnTo>
                  <a:pt x="42791" y="441220"/>
                </a:lnTo>
                <a:lnTo>
                  <a:pt x="24394" y="490104"/>
                </a:lnTo>
                <a:lnTo>
                  <a:pt x="10985" y="540499"/>
                </a:lnTo>
                <a:lnTo>
                  <a:pt x="2782" y="592240"/>
                </a:lnTo>
                <a:lnTo>
                  <a:pt x="0" y="645159"/>
                </a:lnTo>
                <a:lnTo>
                  <a:pt x="2782" y="698079"/>
                </a:lnTo>
                <a:lnTo>
                  <a:pt x="10985" y="749820"/>
                </a:lnTo>
                <a:lnTo>
                  <a:pt x="24394" y="800215"/>
                </a:lnTo>
                <a:lnTo>
                  <a:pt x="42791" y="849099"/>
                </a:lnTo>
                <a:lnTo>
                  <a:pt x="65962" y="896306"/>
                </a:lnTo>
                <a:lnTo>
                  <a:pt x="93690" y="941670"/>
                </a:lnTo>
                <a:lnTo>
                  <a:pt x="125759" y="985024"/>
                </a:lnTo>
                <a:lnTo>
                  <a:pt x="161954" y="1026204"/>
                </a:lnTo>
                <a:lnTo>
                  <a:pt x="202058" y="1065043"/>
                </a:lnTo>
                <a:lnTo>
                  <a:pt x="245856" y="1101375"/>
                </a:lnTo>
                <a:lnTo>
                  <a:pt x="293131" y="1135035"/>
                </a:lnTo>
                <a:lnTo>
                  <a:pt x="343668" y="1165855"/>
                </a:lnTo>
                <a:lnTo>
                  <a:pt x="397250" y="1193672"/>
                </a:lnTo>
                <a:lnTo>
                  <a:pt x="453662" y="1218317"/>
                </a:lnTo>
                <a:lnTo>
                  <a:pt x="512689" y="1239627"/>
                </a:lnTo>
                <a:lnTo>
                  <a:pt x="574113" y="1257434"/>
                </a:lnTo>
                <a:lnTo>
                  <a:pt x="637719" y="1271572"/>
                </a:lnTo>
                <a:lnTo>
                  <a:pt x="703291" y="1281877"/>
                </a:lnTo>
                <a:lnTo>
                  <a:pt x="770613" y="1288181"/>
                </a:lnTo>
                <a:lnTo>
                  <a:pt x="839469" y="1290319"/>
                </a:lnTo>
                <a:lnTo>
                  <a:pt x="908326" y="1288181"/>
                </a:lnTo>
                <a:lnTo>
                  <a:pt x="975648" y="1281877"/>
                </a:lnTo>
                <a:lnTo>
                  <a:pt x="1041220" y="1271572"/>
                </a:lnTo>
                <a:lnTo>
                  <a:pt x="1104826" y="1257434"/>
                </a:lnTo>
                <a:lnTo>
                  <a:pt x="1166250" y="1239627"/>
                </a:lnTo>
                <a:lnTo>
                  <a:pt x="1225277" y="1218317"/>
                </a:lnTo>
                <a:lnTo>
                  <a:pt x="1281689" y="1193672"/>
                </a:lnTo>
                <a:lnTo>
                  <a:pt x="1335271" y="1165855"/>
                </a:lnTo>
                <a:lnTo>
                  <a:pt x="1385808" y="1135035"/>
                </a:lnTo>
                <a:lnTo>
                  <a:pt x="1433083" y="1101375"/>
                </a:lnTo>
                <a:lnTo>
                  <a:pt x="1476881" y="1065043"/>
                </a:lnTo>
                <a:lnTo>
                  <a:pt x="1516985" y="1026204"/>
                </a:lnTo>
                <a:lnTo>
                  <a:pt x="1553180" y="985024"/>
                </a:lnTo>
                <a:lnTo>
                  <a:pt x="1585249" y="941670"/>
                </a:lnTo>
                <a:lnTo>
                  <a:pt x="1612977" y="896306"/>
                </a:lnTo>
                <a:lnTo>
                  <a:pt x="1636148" y="849099"/>
                </a:lnTo>
                <a:lnTo>
                  <a:pt x="1654545" y="800215"/>
                </a:lnTo>
                <a:lnTo>
                  <a:pt x="1667954" y="749820"/>
                </a:lnTo>
                <a:lnTo>
                  <a:pt x="1676157" y="698079"/>
                </a:lnTo>
                <a:lnTo>
                  <a:pt x="1678939" y="645159"/>
                </a:lnTo>
                <a:lnTo>
                  <a:pt x="1676157" y="592240"/>
                </a:lnTo>
                <a:lnTo>
                  <a:pt x="1667954" y="540499"/>
                </a:lnTo>
                <a:lnTo>
                  <a:pt x="1654545" y="490104"/>
                </a:lnTo>
                <a:lnTo>
                  <a:pt x="1636148" y="441220"/>
                </a:lnTo>
                <a:lnTo>
                  <a:pt x="1612977" y="394013"/>
                </a:lnTo>
                <a:lnTo>
                  <a:pt x="1585249" y="348649"/>
                </a:lnTo>
                <a:lnTo>
                  <a:pt x="1553180" y="305295"/>
                </a:lnTo>
                <a:lnTo>
                  <a:pt x="1516985" y="264115"/>
                </a:lnTo>
                <a:lnTo>
                  <a:pt x="1476881" y="225276"/>
                </a:lnTo>
                <a:lnTo>
                  <a:pt x="1433083" y="188944"/>
                </a:lnTo>
                <a:lnTo>
                  <a:pt x="1385808" y="155284"/>
                </a:lnTo>
                <a:lnTo>
                  <a:pt x="1335271" y="124464"/>
                </a:lnTo>
                <a:lnTo>
                  <a:pt x="1281689" y="96647"/>
                </a:lnTo>
                <a:lnTo>
                  <a:pt x="1225277" y="72002"/>
                </a:lnTo>
                <a:lnTo>
                  <a:pt x="1166250" y="50692"/>
                </a:lnTo>
                <a:lnTo>
                  <a:pt x="1104826" y="32885"/>
                </a:lnTo>
                <a:lnTo>
                  <a:pt x="1041220" y="18747"/>
                </a:lnTo>
                <a:lnTo>
                  <a:pt x="975648" y="8442"/>
                </a:lnTo>
                <a:lnTo>
                  <a:pt x="908326" y="2138"/>
                </a:lnTo>
                <a:lnTo>
                  <a:pt x="839469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8" name="object 23"/>
          <p:cNvSpPr>
            <a:spLocks noChangeArrowheads="1"/>
          </p:cNvSpPr>
          <p:nvPr/>
        </p:nvSpPr>
        <p:spPr bwMode="auto">
          <a:xfrm>
            <a:off x="4435475" y="5137150"/>
            <a:ext cx="1679575" cy="1289050"/>
          </a:xfrm>
          <a:custGeom>
            <a:avLst/>
            <a:gdLst>
              <a:gd name="T0" fmla="*/ 0 w 1678939"/>
              <a:gd name="T1" fmla="*/ 0 h 1290319"/>
              <a:gd name="T2" fmla="*/ 1678939 w 1678939"/>
              <a:gd name="T3" fmla="*/ 1290319 h 1290319"/>
            </a:gdLst>
            <a:ahLst/>
            <a:cxnLst/>
            <a:rect l="T0" t="T1" r="T2" b="T3"/>
            <a:pathLst>
              <a:path w="1678939" h="1290319">
                <a:moveTo>
                  <a:pt x="839469" y="0"/>
                </a:moveTo>
                <a:lnTo>
                  <a:pt x="770613" y="2138"/>
                </a:lnTo>
                <a:lnTo>
                  <a:pt x="703291" y="8442"/>
                </a:lnTo>
                <a:lnTo>
                  <a:pt x="637719" y="18747"/>
                </a:lnTo>
                <a:lnTo>
                  <a:pt x="574113" y="32885"/>
                </a:lnTo>
                <a:lnTo>
                  <a:pt x="512689" y="50692"/>
                </a:lnTo>
                <a:lnTo>
                  <a:pt x="453662" y="72002"/>
                </a:lnTo>
                <a:lnTo>
                  <a:pt x="397250" y="96647"/>
                </a:lnTo>
                <a:lnTo>
                  <a:pt x="343668" y="124464"/>
                </a:lnTo>
                <a:lnTo>
                  <a:pt x="293131" y="155284"/>
                </a:lnTo>
                <a:lnTo>
                  <a:pt x="245856" y="188944"/>
                </a:lnTo>
                <a:lnTo>
                  <a:pt x="202058" y="225276"/>
                </a:lnTo>
                <a:lnTo>
                  <a:pt x="161954" y="264115"/>
                </a:lnTo>
                <a:lnTo>
                  <a:pt x="125759" y="305295"/>
                </a:lnTo>
                <a:lnTo>
                  <a:pt x="93690" y="348649"/>
                </a:lnTo>
                <a:lnTo>
                  <a:pt x="65962" y="394013"/>
                </a:lnTo>
                <a:lnTo>
                  <a:pt x="42791" y="441220"/>
                </a:lnTo>
                <a:lnTo>
                  <a:pt x="24394" y="490104"/>
                </a:lnTo>
                <a:lnTo>
                  <a:pt x="10985" y="540499"/>
                </a:lnTo>
                <a:lnTo>
                  <a:pt x="2782" y="592240"/>
                </a:lnTo>
                <a:lnTo>
                  <a:pt x="0" y="645159"/>
                </a:lnTo>
                <a:lnTo>
                  <a:pt x="2782" y="698079"/>
                </a:lnTo>
                <a:lnTo>
                  <a:pt x="10985" y="749820"/>
                </a:lnTo>
                <a:lnTo>
                  <a:pt x="24394" y="800215"/>
                </a:lnTo>
                <a:lnTo>
                  <a:pt x="42791" y="849099"/>
                </a:lnTo>
                <a:lnTo>
                  <a:pt x="65962" y="896306"/>
                </a:lnTo>
                <a:lnTo>
                  <a:pt x="93690" y="941670"/>
                </a:lnTo>
                <a:lnTo>
                  <a:pt x="125759" y="985024"/>
                </a:lnTo>
                <a:lnTo>
                  <a:pt x="161954" y="1026204"/>
                </a:lnTo>
                <a:lnTo>
                  <a:pt x="202058" y="1065043"/>
                </a:lnTo>
                <a:lnTo>
                  <a:pt x="245856" y="1101375"/>
                </a:lnTo>
                <a:lnTo>
                  <a:pt x="293131" y="1135035"/>
                </a:lnTo>
                <a:lnTo>
                  <a:pt x="343668" y="1165855"/>
                </a:lnTo>
                <a:lnTo>
                  <a:pt x="397250" y="1193672"/>
                </a:lnTo>
                <a:lnTo>
                  <a:pt x="453662" y="1218317"/>
                </a:lnTo>
                <a:lnTo>
                  <a:pt x="512689" y="1239627"/>
                </a:lnTo>
                <a:lnTo>
                  <a:pt x="574113" y="1257434"/>
                </a:lnTo>
                <a:lnTo>
                  <a:pt x="637719" y="1271572"/>
                </a:lnTo>
                <a:lnTo>
                  <a:pt x="703291" y="1281877"/>
                </a:lnTo>
                <a:lnTo>
                  <a:pt x="770613" y="1288181"/>
                </a:lnTo>
                <a:lnTo>
                  <a:pt x="839469" y="1290319"/>
                </a:lnTo>
                <a:lnTo>
                  <a:pt x="908326" y="1288181"/>
                </a:lnTo>
                <a:lnTo>
                  <a:pt x="975648" y="1281877"/>
                </a:lnTo>
                <a:lnTo>
                  <a:pt x="1041220" y="1271572"/>
                </a:lnTo>
                <a:lnTo>
                  <a:pt x="1104826" y="1257434"/>
                </a:lnTo>
                <a:lnTo>
                  <a:pt x="1166250" y="1239627"/>
                </a:lnTo>
                <a:lnTo>
                  <a:pt x="1225277" y="1218317"/>
                </a:lnTo>
                <a:lnTo>
                  <a:pt x="1281689" y="1193672"/>
                </a:lnTo>
                <a:lnTo>
                  <a:pt x="1335271" y="1165855"/>
                </a:lnTo>
                <a:lnTo>
                  <a:pt x="1385808" y="1135035"/>
                </a:lnTo>
                <a:lnTo>
                  <a:pt x="1433083" y="1101375"/>
                </a:lnTo>
                <a:lnTo>
                  <a:pt x="1476881" y="1065043"/>
                </a:lnTo>
                <a:lnTo>
                  <a:pt x="1516985" y="1026204"/>
                </a:lnTo>
                <a:lnTo>
                  <a:pt x="1553180" y="985024"/>
                </a:lnTo>
                <a:lnTo>
                  <a:pt x="1585249" y="941670"/>
                </a:lnTo>
                <a:lnTo>
                  <a:pt x="1612977" y="896306"/>
                </a:lnTo>
                <a:lnTo>
                  <a:pt x="1636148" y="849099"/>
                </a:lnTo>
                <a:lnTo>
                  <a:pt x="1654545" y="800215"/>
                </a:lnTo>
                <a:lnTo>
                  <a:pt x="1667954" y="749820"/>
                </a:lnTo>
                <a:lnTo>
                  <a:pt x="1676157" y="698079"/>
                </a:lnTo>
                <a:lnTo>
                  <a:pt x="1678939" y="645159"/>
                </a:lnTo>
                <a:lnTo>
                  <a:pt x="1676157" y="592240"/>
                </a:lnTo>
                <a:lnTo>
                  <a:pt x="1667954" y="540499"/>
                </a:lnTo>
                <a:lnTo>
                  <a:pt x="1654545" y="490104"/>
                </a:lnTo>
                <a:lnTo>
                  <a:pt x="1636148" y="441220"/>
                </a:lnTo>
                <a:lnTo>
                  <a:pt x="1612977" y="394013"/>
                </a:lnTo>
                <a:lnTo>
                  <a:pt x="1585249" y="348649"/>
                </a:lnTo>
                <a:lnTo>
                  <a:pt x="1553180" y="305295"/>
                </a:lnTo>
                <a:lnTo>
                  <a:pt x="1516985" y="264115"/>
                </a:lnTo>
                <a:lnTo>
                  <a:pt x="1476881" y="225276"/>
                </a:lnTo>
                <a:lnTo>
                  <a:pt x="1433083" y="188944"/>
                </a:lnTo>
                <a:lnTo>
                  <a:pt x="1385808" y="155284"/>
                </a:lnTo>
                <a:lnTo>
                  <a:pt x="1335271" y="124464"/>
                </a:lnTo>
                <a:lnTo>
                  <a:pt x="1281689" y="96647"/>
                </a:lnTo>
                <a:lnTo>
                  <a:pt x="1225277" y="72002"/>
                </a:lnTo>
                <a:lnTo>
                  <a:pt x="1166250" y="50692"/>
                </a:lnTo>
                <a:lnTo>
                  <a:pt x="1104826" y="32885"/>
                </a:lnTo>
                <a:lnTo>
                  <a:pt x="1041220" y="18747"/>
                </a:lnTo>
                <a:lnTo>
                  <a:pt x="975648" y="8442"/>
                </a:lnTo>
                <a:lnTo>
                  <a:pt x="908326" y="2138"/>
                </a:lnTo>
                <a:lnTo>
                  <a:pt x="839469" y="0"/>
                </a:lnTo>
                <a:close/>
              </a:path>
            </a:pathLst>
          </a:custGeom>
          <a:noFill/>
          <a:ln w="38100">
            <a:solidFill>
              <a:srgbClr val="F1F1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599" name="object 24"/>
          <p:cNvSpPr>
            <a:spLocks noChangeArrowheads="1"/>
          </p:cNvSpPr>
          <p:nvPr/>
        </p:nvSpPr>
        <p:spPr bwMode="auto">
          <a:xfrm>
            <a:off x="4711700" y="5380038"/>
            <a:ext cx="1092200" cy="995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00" name="object 25"/>
          <p:cNvSpPr>
            <a:spLocks noChangeArrowheads="1"/>
          </p:cNvSpPr>
          <p:nvPr/>
        </p:nvSpPr>
        <p:spPr bwMode="auto">
          <a:xfrm>
            <a:off x="4710113" y="6969125"/>
            <a:ext cx="1390650" cy="10572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01" name="object 26"/>
          <p:cNvSpPr>
            <a:spLocks noChangeArrowheads="1"/>
          </p:cNvSpPr>
          <p:nvPr/>
        </p:nvSpPr>
        <p:spPr bwMode="auto">
          <a:xfrm>
            <a:off x="1266825" y="2073275"/>
            <a:ext cx="4935538" cy="8588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02" name="object 27"/>
          <p:cNvSpPr>
            <a:spLocks noChangeArrowheads="1"/>
          </p:cNvSpPr>
          <p:nvPr/>
        </p:nvSpPr>
        <p:spPr bwMode="auto">
          <a:xfrm>
            <a:off x="1238250" y="2046288"/>
            <a:ext cx="4992688" cy="914400"/>
          </a:xfrm>
          <a:custGeom>
            <a:avLst/>
            <a:gdLst>
              <a:gd name="T0" fmla="*/ 0 w 4991709"/>
              <a:gd name="T1" fmla="*/ 0 h 914400"/>
              <a:gd name="T2" fmla="*/ 4991709 w 4991709"/>
              <a:gd name="T3" fmla="*/ 914400 h 914400"/>
            </a:gdLst>
            <a:ahLst/>
            <a:cxnLst/>
            <a:rect l="T0" t="T1" r="T2" b="T3"/>
            <a:pathLst>
              <a:path w="4991709" h="914400">
                <a:moveTo>
                  <a:pt x="4869662" y="0"/>
                </a:moveTo>
                <a:lnTo>
                  <a:pt x="122021" y="0"/>
                </a:lnTo>
                <a:lnTo>
                  <a:pt x="95478" y="5079"/>
                </a:lnTo>
                <a:lnTo>
                  <a:pt x="59918" y="22859"/>
                </a:lnTo>
                <a:lnTo>
                  <a:pt x="30937" y="49529"/>
                </a:lnTo>
                <a:lnTo>
                  <a:pt x="10693" y="82550"/>
                </a:lnTo>
                <a:lnTo>
                  <a:pt x="685" y="121920"/>
                </a:lnTo>
                <a:lnTo>
                  <a:pt x="0" y="134620"/>
                </a:lnTo>
                <a:lnTo>
                  <a:pt x="0" y="779779"/>
                </a:lnTo>
                <a:lnTo>
                  <a:pt x="6134" y="819150"/>
                </a:lnTo>
                <a:lnTo>
                  <a:pt x="23279" y="854709"/>
                </a:lnTo>
                <a:lnTo>
                  <a:pt x="30987" y="866140"/>
                </a:lnTo>
                <a:lnTo>
                  <a:pt x="59918" y="891540"/>
                </a:lnTo>
                <a:lnTo>
                  <a:pt x="95605" y="909320"/>
                </a:lnTo>
                <a:lnTo>
                  <a:pt x="122021" y="914400"/>
                </a:lnTo>
                <a:lnTo>
                  <a:pt x="4869662" y="914400"/>
                </a:lnTo>
                <a:lnTo>
                  <a:pt x="4908778" y="904240"/>
                </a:lnTo>
                <a:lnTo>
                  <a:pt x="4942433" y="883920"/>
                </a:lnTo>
                <a:lnTo>
                  <a:pt x="4945155" y="881379"/>
                </a:lnTo>
                <a:lnTo>
                  <a:pt x="136118" y="881379"/>
                </a:lnTo>
                <a:lnTo>
                  <a:pt x="115417" y="878840"/>
                </a:lnTo>
                <a:lnTo>
                  <a:pt x="79095" y="863600"/>
                </a:lnTo>
                <a:lnTo>
                  <a:pt x="51663" y="835659"/>
                </a:lnTo>
                <a:lnTo>
                  <a:pt x="36423" y="800100"/>
                </a:lnTo>
                <a:lnTo>
                  <a:pt x="34335" y="779779"/>
                </a:lnTo>
                <a:lnTo>
                  <a:pt x="34335" y="134620"/>
                </a:lnTo>
                <a:lnTo>
                  <a:pt x="42392" y="95250"/>
                </a:lnTo>
                <a:lnTo>
                  <a:pt x="64109" y="63500"/>
                </a:lnTo>
                <a:lnTo>
                  <a:pt x="96367" y="41909"/>
                </a:lnTo>
                <a:lnTo>
                  <a:pt x="125577" y="34290"/>
                </a:lnTo>
                <a:lnTo>
                  <a:pt x="4946443" y="34290"/>
                </a:lnTo>
                <a:lnTo>
                  <a:pt x="4942306" y="30479"/>
                </a:lnTo>
                <a:lnTo>
                  <a:pt x="4931765" y="22859"/>
                </a:lnTo>
                <a:lnTo>
                  <a:pt x="4920716" y="15240"/>
                </a:lnTo>
                <a:lnTo>
                  <a:pt x="4908778" y="10159"/>
                </a:lnTo>
                <a:lnTo>
                  <a:pt x="4896205" y="5079"/>
                </a:lnTo>
                <a:lnTo>
                  <a:pt x="4869662" y="0"/>
                </a:lnTo>
                <a:close/>
              </a:path>
              <a:path w="4991709" h="914400">
                <a:moveTo>
                  <a:pt x="4946443" y="34290"/>
                </a:moveTo>
                <a:lnTo>
                  <a:pt x="4866233" y="34290"/>
                </a:lnTo>
                <a:lnTo>
                  <a:pt x="4876266" y="35559"/>
                </a:lnTo>
                <a:lnTo>
                  <a:pt x="4886045" y="38100"/>
                </a:lnTo>
                <a:lnTo>
                  <a:pt x="4920462" y="57150"/>
                </a:lnTo>
                <a:lnTo>
                  <a:pt x="4945227" y="86359"/>
                </a:lnTo>
                <a:lnTo>
                  <a:pt x="4956911" y="124459"/>
                </a:lnTo>
                <a:lnTo>
                  <a:pt x="4957363" y="134620"/>
                </a:lnTo>
                <a:lnTo>
                  <a:pt x="4957363" y="779779"/>
                </a:lnTo>
                <a:lnTo>
                  <a:pt x="4949418" y="819150"/>
                </a:lnTo>
                <a:lnTo>
                  <a:pt x="4927701" y="850900"/>
                </a:lnTo>
                <a:lnTo>
                  <a:pt x="4895443" y="872490"/>
                </a:lnTo>
                <a:lnTo>
                  <a:pt x="4855692" y="881379"/>
                </a:lnTo>
                <a:lnTo>
                  <a:pt x="4945155" y="881379"/>
                </a:lnTo>
                <a:lnTo>
                  <a:pt x="4951958" y="875029"/>
                </a:lnTo>
                <a:lnTo>
                  <a:pt x="4960848" y="866140"/>
                </a:lnTo>
                <a:lnTo>
                  <a:pt x="4968468" y="854709"/>
                </a:lnTo>
                <a:lnTo>
                  <a:pt x="4975453" y="844550"/>
                </a:lnTo>
                <a:lnTo>
                  <a:pt x="4989042" y="806450"/>
                </a:lnTo>
                <a:lnTo>
                  <a:pt x="4991709" y="779779"/>
                </a:lnTo>
                <a:lnTo>
                  <a:pt x="4991709" y="134620"/>
                </a:lnTo>
                <a:lnTo>
                  <a:pt x="4985613" y="95250"/>
                </a:lnTo>
                <a:lnTo>
                  <a:pt x="4968595" y="59690"/>
                </a:lnTo>
                <a:lnTo>
                  <a:pt x="4951958" y="39370"/>
                </a:lnTo>
                <a:lnTo>
                  <a:pt x="4946443" y="34290"/>
                </a:lnTo>
                <a:close/>
              </a:path>
              <a:path w="4991709" h="914400">
                <a:moveTo>
                  <a:pt x="4855438" y="44450"/>
                </a:moveTo>
                <a:lnTo>
                  <a:pt x="136372" y="44450"/>
                </a:lnTo>
                <a:lnTo>
                  <a:pt x="117703" y="46990"/>
                </a:lnTo>
                <a:lnTo>
                  <a:pt x="78460" y="66040"/>
                </a:lnTo>
                <a:lnTo>
                  <a:pt x="52933" y="100329"/>
                </a:lnTo>
                <a:lnTo>
                  <a:pt x="45758" y="134620"/>
                </a:lnTo>
                <a:lnTo>
                  <a:pt x="45758" y="779779"/>
                </a:lnTo>
                <a:lnTo>
                  <a:pt x="56616" y="821690"/>
                </a:lnTo>
                <a:lnTo>
                  <a:pt x="85445" y="853440"/>
                </a:lnTo>
                <a:lnTo>
                  <a:pt x="136372" y="869950"/>
                </a:lnTo>
                <a:lnTo>
                  <a:pt x="4855438" y="869950"/>
                </a:lnTo>
                <a:lnTo>
                  <a:pt x="4898745" y="858520"/>
                </a:lnTo>
                <a:lnTo>
                  <a:pt x="4900618" y="857250"/>
                </a:lnTo>
                <a:lnTo>
                  <a:pt x="127863" y="857250"/>
                </a:lnTo>
                <a:lnTo>
                  <a:pt x="112496" y="854709"/>
                </a:lnTo>
                <a:lnTo>
                  <a:pt x="80238" y="834390"/>
                </a:lnTo>
                <a:lnTo>
                  <a:pt x="58775" y="795020"/>
                </a:lnTo>
                <a:lnTo>
                  <a:pt x="57197" y="779779"/>
                </a:lnTo>
                <a:lnTo>
                  <a:pt x="57197" y="134620"/>
                </a:lnTo>
                <a:lnTo>
                  <a:pt x="70713" y="91440"/>
                </a:lnTo>
                <a:lnTo>
                  <a:pt x="105257" y="63500"/>
                </a:lnTo>
                <a:lnTo>
                  <a:pt x="112623" y="59690"/>
                </a:lnTo>
                <a:lnTo>
                  <a:pt x="119989" y="58420"/>
                </a:lnTo>
                <a:lnTo>
                  <a:pt x="127863" y="57150"/>
                </a:lnTo>
                <a:lnTo>
                  <a:pt x="4900618" y="57150"/>
                </a:lnTo>
                <a:lnTo>
                  <a:pt x="4898745" y="55879"/>
                </a:lnTo>
                <a:lnTo>
                  <a:pt x="4890998" y="52070"/>
                </a:lnTo>
                <a:lnTo>
                  <a:pt x="4873980" y="46990"/>
                </a:lnTo>
                <a:lnTo>
                  <a:pt x="4865090" y="45720"/>
                </a:lnTo>
                <a:lnTo>
                  <a:pt x="4855438" y="44450"/>
                </a:lnTo>
                <a:close/>
              </a:path>
              <a:path w="4991709" h="914400">
                <a:moveTo>
                  <a:pt x="4900618" y="57150"/>
                </a:moveTo>
                <a:lnTo>
                  <a:pt x="4863947" y="57150"/>
                </a:lnTo>
                <a:lnTo>
                  <a:pt x="4879187" y="59690"/>
                </a:lnTo>
                <a:lnTo>
                  <a:pt x="4886553" y="63500"/>
                </a:lnTo>
                <a:lnTo>
                  <a:pt x="4921097" y="91440"/>
                </a:lnTo>
                <a:lnTo>
                  <a:pt x="4934505" y="134620"/>
                </a:lnTo>
                <a:lnTo>
                  <a:pt x="4934505" y="779779"/>
                </a:lnTo>
                <a:lnTo>
                  <a:pt x="4921097" y="822959"/>
                </a:lnTo>
                <a:lnTo>
                  <a:pt x="4886553" y="852170"/>
                </a:lnTo>
                <a:lnTo>
                  <a:pt x="4863947" y="857250"/>
                </a:lnTo>
                <a:lnTo>
                  <a:pt x="4900618" y="857250"/>
                </a:lnTo>
                <a:lnTo>
                  <a:pt x="4930622" y="829309"/>
                </a:lnTo>
                <a:lnTo>
                  <a:pt x="4945608" y="788670"/>
                </a:lnTo>
                <a:lnTo>
                  <a:pt x="4945941" y="779779"/>
                </a:lnTo>
                <a:lnTo>
                  <a:pt x="4945941" y="134620"/>
                </a:lnTo>
                <a:lnTo>
                  <a:pt x="4935194" y="92709"/>
                </a:lnTo>
                <a:lnTo>
                  <a:pt x="4906238" y="60959"/>
                </a:lnTo>
                <a:lnTo>
                  <a:pt x="4900618" y="5715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8325" y="139700"/>
            <a:ext cx="6646863" cy="365442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tr-TR" sz="1100" dirty="0">
                <a:solidFill>
                  <a:srgbClr val="365F91"/>
                </a:solidFill>
                <a:cs typeface="Arial" charset="0"/>
                <a:hlinkClick r:id="rId7"/>
              </a:rPr>
              <a:t>www.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7"/>
              </a:rPr>
              <a:t>o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7"/>
              </a:rPr>
              <a:t>n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7"/>
              </a:rPr>
              <a:t>l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7"/>
              </a:rPr>
              <a:t>ine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7"/>
              </a:rPr>
              <a:t>a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7"/>
              </a:rPr>
              <a:t>nne</a:t>
            </a:r>
            <a:r>
              <a:rPr lang="tr-TR" sz="1100" dirty="0">
                <a:solidFill>
                  <a:srgbClr val="365F91"/>
                </a:solidFill>
                <a:cs typeface="Arial" charset="0"/>
                <a:hlinkClick r:id="rId7"/>
              </a:rPr>
              <a:t>.com</a:t>
            </a:r>
            <a:endParaRPr lang="tr-TR" sz="1100" dirty="0">
              <a:cs typeface="Arial" charset="0"/>
            </a:endParaRPr>
          </a:p>
          <a:p>
            <a:pPr>
              <a:lnSpc>
                <a:spcPts val="800"/>
              </a:lnSpc>
              <a:spcBef>
                <a:spcPts val="13"/>
              </a:spcBef>
            </a:pPr>
            <a:endParaRPr lang="tr-TR" sz="8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Arial Black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Arial Black" pitchFamily="34" charset="0"/>
            </a:endParaRPr>
          </a:p>
          <a:p>
            <a:pPr algn="ctr"/>
            <a:r>
              <a:rPr lang="tr-TR" sz="2400" dirty="0">
                <a:solidFill>
                  <a:srgbClr val="FFFFFF"/>
                </a:solidFill>
                <a:latin typeface="Arial Black" pitchFamily="34" charset="0"/>
              </a:rPr>
              <a:t>Kötü Dokunuşlar:</a:t>
            </a:r>
            <a:endParaRPr lang="tr-TR" sz="2400" dirty="0">
              <a:latin typeface="Arial Black" pitchFamily="34" charset="0"/>
            </a:endParaRPr>
          </a:p>
          <a:p>
            <a:pPr algn="ctr">
              <a:lnSpc>
                <a:spcPct val="111000"/>
              </a:lnSpc>
              <a:spcBef>
                <a:spcPts val="300"/>
              </a:spcBef>
            </a:pPr>
            <a:r>
              <a:rPr lang="tr-TR" sz="2400" b="1" baseline="3000" dirty="0">
                <a:solidFill>
                  <a:srgbClr val="FFFFFF"/>
                </a:solidFill>
                <a:latin typeface="Arial Black" pitchFamily="34" charset="0"/>
              </a:rPr>
              <a:t>Bize kendimizi kötü hissettirir, </a:t>
            </a:r>
            <a:r>
              <a:rPr lang="tr-TR" sz="2400" b="1" baseline="3000" dirty="0" smtClean="0">
                <a:solidFill>
                  <a:srgbClr val="FFFFFF"/>
                </a:solidFill>
                <a:latin typeface="Arial Black" pitchFamily="34" charset="0"/>
              </a:rPr>
              <a:t>hoşlanmadığımız </a:t>
            </a:r>
            <a:r>
              <a:rPr lang="tr-TR" sz="2400" b="1" baseline="3000" dirty="0">
                <a:solidFill>
                  <a:srgbClr val="FFFFFF"/>
                </a:solidFill>
                <a:latin typeface="Arial Black" pitchFamily="34" charset="0"/>
              </a:rPr>
              <a:t>her dokunuş </a:t>
            </a:r>
            <a:r>
              <a:rPr lang="tr-TR" sz="1600" b="1" dirty="0">
                <a:solidFill>
                  <a:srgbClr val="FFFFFF"/>
                </a:solidFill>
                <a:latin typeface="Arial Black" pitchFamily="34" charset="0"/>
              </a:rPr>
              <a:t>kötü dokunuştur!</a:t>
            </a:r>
            <a:endParaRPr lang="tr-TR" sz="1600" dirty="0">
              <a:latin typeface="Arial Black" pitchFamily="34" charset="0"/>
            </a:endParaRPr>
          </a:p>
          <a:p>
            <a:pPr>
              <a:lnSpc>
                <a:spcPts val="850"/>
              </a:lnSpc>
            </a:pPr>
            <a:endParaRPr lang="tr-TR" sz="800" dirty="0">
              <a:latin typeface="Arial Black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Arial Black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Arial Black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Arial Black" pitchFamily="34" charset="0"/>
            </a:endParaRPr>
          </a:p>
          <a:p>
            <a:pPr>
              <a:lnSpc>
                <a:spcPts val="950"/>
              </a:lnSpc>
              <a:spcBef>
                <a:spcPts val="25"/>
              </a:spcBef>
            </a:pPr>
            <a:endParaRPr lang="tr-TR" sz="900" dirty="0">
              <a:latin typeface="Arial Black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Arial Black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Arial Black" pitchFamily="34" charset="0"/>
            </a:endParaRPr>
          </a:p>
          <a:p>
            <a:pPr>
              <a:lnSpc>
                <a:spcPct val="134000"/>
              </a:lnSpc>
            </a:pPr>
            <a:endParaRPr lang="tr-TR" sz="1600" dirty="0">
              <a:latin typeface="Arial Black" pitchFamily="34" charset="0"/>
            </a:endParaRPr>
          </a:p>
        </p:txBody>
      </p:sp>
      <p:sp>
        <p:nvSpPr>
          <p:cNvPr id="24604" name="object 29"/>
          <p:cNvSpPr>
            <a:spLocks noChangeArrowheads="1"/>
          </p:cNvSpPr>
          <p:nvPr/>
        </p:nvSpPr>
        <p:spPr bwMode="auto">
          <a:xfrm>
            <a:off x="950913" y="8566150"/>
            <a:ext cx="1689100" cy="735013"/>
          </a:xfrm>
          <a:custGeom>
            <a:avLst/>
            <a:gdLst>
              <a:gd name="T0" fmla="*/ 0 w 1688464"/>
              <a:gd name="T1" fmla="*/ 0 h 734695"/>
              <a:gd name="T2" fmla="*/ 1688464 w 1688464"/>
              <a:gd name="T3" fmla="*/ 734695 h 734695"/>
            </a:gdLst>
            <a:ahLst/>
            <a:cxnLst/>
            <a:rect l="T0" t="T1" r="T2" b="T3"/>
            <a:pathLst>
              <a:path w="1688464" h="734695">
                <a:moveTo>
                  <a:pt x="844295" y="0"/>
                </a:moveTo>
                <a:lnTo>
                  <a:pt x="775043" y="1217"/>
                </a:lnTo>
                <a:lnTo>
                  <a:pt x="707334" y="4807"/>
                </a:lnTo>
                <a:lnTo>
                  <a:pt x="641384" y="10675"/>
                </a:lnTo>
                <a:lnTo>
                  <a:pt x="577413" y="18726"/>
                </a:lnTo>
                <a:lnTo>
                  <a:pt x="515635" y="28866"/>
                </a:lnTo>
                <a:lnTo>
                  <a:pt x="456270" y="41000"/>
                </a:lnTo>
                <a:lnTo>
                  <a:pt x="399533" y="55033"/>
                </a:lnTo>
                <a:lnTo>
                  <a:pt x="345643" y="70872"/>
                </a:lnTo>
                <a:lnTo>
                  <a:pt x="294815" y="88420"/>
                </a:lnTo>
                <a:lnTo>
                  <a:pt x="247269" y="107584"/>
                </a:lnTo>
                <a:lnTo>
                  <a:pt x="203219" y="128270"/>
                </a:lnTo>
                <a:lnTo>
                  <a:pt x="162885" y="150382"/>
                </a:lnTo>
                <a:lnTo>
                  <a:pt x="126482" y="173826"/>
                </a:lnTo>
                <a:lnTo>
                  <a:pt x="94228" y="198507"/>
                </a:lnTo>
                <a:lnTo>
                  <a:pt x="43037" y="251203"/>
                </a:lnTo>
                <a:lnTo>
                  <a:pt x="11049" y="307715"/>
                </a:lnTo>
                <a:lnTo>
                  <a:pt x="0" y="367284"/>
                </a:lnTo>
                <a:lnTo>
                  <a:pt x="2798" y="397421"/>
                </a:lnTo>
                <a:lnTo>
                  <a:pt x="24534" y="455587"/>
                </a:lnTo>
                <a:lnTo>
                  <a:pt x="66341" y="510309"/>
                </a:lnTo>
                <a:lnTo>
                  <a:pt x="126482" y="560833"/>
                </a:lnTo>
                <a:lnTo>
                  <a:pt x="162885" y="584285"/>
                </a:lnTo>
                <a:lnTo>
                  <a:pt x="203219" y="606403"/>
                </a:lnTo>
                <a:lnTo>
                  <a:pt x="247269" y="627094"/>
                </a:lnTo>
                <a:lnTo>
                  <a:pt x="294815" y="646262"/>
                </a:lnTo>
                <a:lnTo>
                  <a:pt x="345643" y="663814"/>
                </a:lnTo>
                <a:lnTo>
                  <a:pt x="399533" y="679655"/>
                </a:lnTo>
                <a:lnTo>
                  <a:pt x="456270" y="693691"/>
                </a:lnTo>
                <a:lnTo>
                  <a:pt x="515635" y="705826"/>
                </a:lnTo>
                <a:lnTo>
                  <a:pt x="577413" y="715967"/>
                </a:lnTo>
                <a:lnTo>
                  <a:pt x="641384" y="724018"/>
                </a:lnTo>
                <a:lnTo>
                  <a:pt x="707334" y="729887"/>
                </a:lnTo>
                <a:lnTo>
                  <a:pt x="775043" y="733477"/>
                </a:lnTo>
                <a:lnTo>
                  <a:pt x="844295" y="734695"/>
                </a:lnTo>
                <a:lnTo>
                  <a:pt x="913530" y="733477"/>
                </a:lnTo>
                <a:lnTo>
                  <a:pt x="981223" y="729887"/>
                </a:lnTo>
                <a:lnTo>
                  <a:pt x="1047158" y="724018"/>
                </a:lnTo>
                <a:lnTo>
                  <a:pt x="1111116" y="715967"/>
                </a:lnTo>
                <a:lnTo>
                  <a:pt x="1172882" y="705826"/>
                </a:lnTo>
                <a:lnTo>
                  <a:pt x="1232238" y="693691"/>
                </a:lnTo>
                <a:lnTo>
                  <a:pt x="1288966" y="679655"/>
                </a:lnTo>
                <a:lnTo>
                  <a:pt x="1342849" y="663814"/>
                </a:lnTo>
                <a:lnTo>
                  <a:pt x="1393670" y="646262"/>
                </a:lnTo>
                <a:lnTo>
                  <a:pt x="1441211" y="627094"/>
                </a:lnTo>
                <a:lnTo>
                  <a:pt x="1485256" y="606403"/>
                </a:lnTo>
                <a:lnTo>
                  <a:pt x="1525588" y="584285"/>
                </a:lnTo>
                <a:lnTo>
                  <a:pt x="1561987" y="560833"/>
                </a:lnTo>
                <a:lnTo>
                  <a:pt x="1594239" y="536143"/>
                </a:lnTo>
                <a:lnTo>
                  <a:pt x="1645428" y="483426"/>
                </a:lnTo>
                <a:lnTo>
                  <a:pt x="1677416" y="426887"/>
                </a:lnTo>
                <a:lnTo>
                  <a:pt x="1688464" y="367284"/>
                </a:lnTo>
                <a:lnTo>
                  <a:pt x="1685666" y="337164"/>
                </a:lnTo>
                <a:lnTo>
                  <a:pt x="1663930" y="279029"/>
                </a:lnTo>
                <a:lnTo>
                  <a:pt x="1622125" y="224331"/>
                </a:lnTo>
                <a:lnTo>
                  <a:pt x="1561987" y="173826"/>
                </a:lnTo>
                <a:lnTo>
                  <a:pt x="1525588" y="150382"/>
                </a:lnTo>
                <a:lnTo>
                  <a:pt x="1485256" y="128270"/>
                </a:lnTo>
                <a:lnTo>
                  <a:pt x="1441211" y="107584"/>
                </a:lnTo>
                <a:lnTo>
                  <a:pt x="1393670" y="88420"/>
                </a:lnTo>
                <a:lnTo>
                  <a:pt x="1342849" y="70872"/>
                </a:lnTo>
                <a:lnTo>
                  <a:pt x="1288966" y="55033"/>
                </a:lnTo>
                <a:lnTo>
                  <a:pt x="1232238" y="41000"/>
                </a:lnTo>
                <a:lnTo>
                  <a:pt x="1172882" y="28866"/>
                </a:lnTo>
                <a:lnTo>
                  <a:pt x="1111116" y="18726"/>
                </a:lnTo>
                <a:lnTo>
                  <a:pt x="1047158" y="10675"/>
                </a:lnTo>
                <a:lnTo>
                  <a:pt x="981223" y="4807"/>
                </a:lnTo>
                <a:lnTo>
                  <a:pt x="913530" y="1217"/>
                </a:lnTo>
                <a:lnTo>
                  <a:pt x="844295" y="0"/>
                </a:lnTo>
                <a:close/>
              </a:path>
            </a:pathLst>
          </a:custGeom>
          <a:solidFill>
            <a:srgbClr val="61232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05" name="object 30"/>
          <p:cNvSpPr>
            <a:spLocks noChangeArrowheads="1"/>
          </p:cNvSpPr>
          <p:nvPr/>
        </p:nvSpPr>
        <p:spPr bwMode="auto">
          <a:xfrm>
            <a:off x="938213" y="8540750"/>
            <a:ext cx="1689100" cy="735013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06" name="object 31"/>
          <p:cNvSpPr>
            <a:spLocks noChangeArrowheads="1"/>
          </p:cNvSpPr>
          <p:nvPr/>
        </p:nvSpPr>
        <p:spPr bwMode="auto">
          <a:xfrm>
            <a:off x="938213" y="8540750"/>
            <a:ext cx="1689100" cy="735013"/>
          </a:xfrm>
          <a:custGeom>
            <a:avLst/>
            <a:gdLst>
              <a:gd name="T0" fmla="*/ 0 w 1688464"/>
              <a:gd name="T1" fmla="*/ 0 h 734695"/>
              <a:gd name="T2" fmla="*/ 1688464 w 1688464"/>
              <a:gd name="T3" fmla="*/ 734695 h 734695"/>
            </a:gdLst>
            <a:ahLst/>
            <a:cxnLst/>
            <a:rect l="T0" t="T1" r="T2" b="T3"/>
            <a:pathLst>
              <a:path w="1688464" h="734695">
                <a:moveTo>
                  <a:pt x="844169" y="0"/>
                </a:moveTo>
                <a:lnTo>
                  <a:pt x="774934" y="1217"/>
                </a:lnTo>
                <a:lnTo>
                  <a:pt x="707241" y="4807"/>
                </a:lnTo>
                <a:lnTo>
                  <a:pt x="641306" y="10675"/>
                </a:lnTo>
                <a:lnTo>
                  <a:pt x="577348" y="18726"/>
                </a:lnTo>
                <a:lnTo>
                  <a:pt x="515582" y="28866"/>
                </a:lnTo>
                <a:lnTo>
                  <a:pt x="456226" y="41000"/>
                </a:lnTo>
                <a:lnTo>
                  <a:pt x="399498" y="55033"/>
                </a:lnTo>
                <a:lnTo>
                  <a:pt x="345615" y="70872"/>
                </a:lnTo>
                <a:lnTo>
                  <a:pt x="294794" y="88420"/>
                </a:lnTo>
                <a:lnTo>
                  <a:pt x="247253" y="107584"/>
                </a:lnTo>
                <a:lnTo>
                  <a:pt x="203208" y="128270"/>
                </a:lnTo>
                <a:lnTo>
                  <a:pt x="162876" y="150382"/>
                </a:lnTo>
                <a:lnTo>
                  <a:pt x="126477" y="173826"/>
                </a:lnTo>
                <a:lnTo>
                  <a:pt x="94225" y="198507"/>
                </a:lnTo>
                <a:lnTo>
                  <a:pt x="43036" y="251203"/>
                </a:lnTo>
                <a:lnTo>
                  <a:pt x="11048" y="307715"/>
                </a:lnTo>
                <a:lnTo>
                  <a:pt x="0" y="367284"/>
                </a:lnTo>
                <a:lnTo>
                  <a:pt x="2798" y="397421"/>
                </a:lnTo>
                <a:lnTo>
                  <a:pt x="24534" y="455587"/>
                </a:lnTo>
                <a:lnTo>
                  <a:pt x="66339" y="510309"/>
                </a:lnTo>
                <a:lnTo>
                  <a:pt x="126477" y="560833"/>
                </a:lnTo>
                <a:lnTo>
                  <a:pt x="162876" y="584285"/>
                </a:lnTo>
                <a:lnTo>
                  <a:pt x="203208" y="606403"/>
                </a:lnTo>
                <a:lnTo>
                  <a:pt x="247253" y="627094"/>
                </a:lnTo>
                <a:lnTo>
                  <a:pt x="294794" y="646262"/>
                </a:lnTo>
                <a:lnTo>
                  <a:pt x="345615" y="663814"/>
                </a:lnTo>
                <a:lnTo>
                  <a:pt x="399498" y="679655"/>
                </a:lnTo>
                <a:lnTo>
                  <a:pt x="456226" y="693691"/>
                </a:lnTo>
                <a:lnTo>
                  <a:pt x="515582" y="705826"/>
                </a:lnTo>
                <a:lnTo>
                  <a:pt x="577348" y="715967"/>
                </a:lnTo>
                <a:lnTo>
                  <a:pt x="641306" y="724018"/>
                </a:lnTo>
                <a:lnTo>
                  <a:pt x="707241" y="729887"/>
                </a:lnTo>
                <a:lnTo>
                  <a:pt x="774934" y="733477"/>
                </a:lnTo>
                <a:lnTo>
                  <a:pt x="844169" y="734695"/>
                </a:lnTo>
                <a:lnTo>
                  <a:pt x="913421" y="733477"/>
                </a:lnTo>
                <a:lnTo>
                  <a:pt x="981130" y="729887"/>
                </a:lnTo>
                <a:lnTo>
                  <a:pt x="1047080" y="724018"/>
                </a:lnTo>
                <a:lnTo>
                  <a:pt x="1111051" y="715967"/>
                </a:lnTo>
                <a:lnTo>
                  <a:pt x="1172829" y="705826"/>
                </a:lnTo>
                <a:lnTo>
                  <a:pt x="1232194" y="693691"/>
                </a:lnTo>
                <a:lnTo>
                  <a:pt x="1288931" y="679655"/>
                </a:lnTo>
                <a:lnTo>
                  <a:pt x="1342821" y="663814"/>
                </a:lnTo>
                <a:lnTo>
                  <a:pt x="1393649" y="646262"/>
                </a:lnTo>
                <a:lnTo>
                  <a:pt x="1441195" y="627094"/>
                </a:lnTo>
                <a:lnTo>
                  <a:pt x="1485245" y="606403"/>
                </a:lnTo>
                <a:lnTo>
                  <a:pt x="1525579" y="584285"/>
                </a:lnTo>
                <a:lnTo>
                  <a:pt x="1561982" y="560833"/>
                </a:lnTo>
                <a:lnTo>
                  <a:pt x="1594236" y="536143"/>
                </a:lnTo>
                <a:lnTo>
                  <a:pt x="1645427" y="483426"/>
                </a:lnTo>
                <a:lnTo>
                  <a:pt x="1677416" y="426887"/>
                </a:lnTo>
                <a:lnTo>
                  <a:pt x="1688464" y="367284"/>
                </a:lnTo>
                <a:lnTo>
                  <a:pt x="1685666" y="337164"/>
                </a:lnTo>
                <a:lnTo>
                  <a:pt x="1663930" y="279029"/>
                </a:lnTo>
                <a:lnTo>
                  <a:pt x="1622123" y="224331"/>
                </a:lnTo>
                <a:lnTo>
                  <a:pt x="1561982" y="173826"/>
                </a:lnTo>
                <a:lnTo>
                  <a:pt x="1525579" y="150382"/>
                </a:lnTo>
                <a:lnTo>
                  <a:pt x="1485245" y="128270"/>
                </a:lnTo>
                <a:lnTo>
                  <a:pt x="1441195" y="107584"/>
                </a:lnTo>
                <a:lnTo>
                  <a:pt x="1393649" y="88420"/>
                </a:lnTo>
                <a:lnTo>
                  <a:pt x="1342821" y="70872"/>
                </a:lnTo>
                <a:lnTo>
                  <a:pt x="1288931" y="55033"/>
                </a:lnTo>
                <a:lnTo>
                  <a:pt x="1232194" y="41000"/>
                </a:lnTo>
                <a:lnTo>
                  <a:pt x="1172829" y="28866"/>
                </a:lnTo>
                <a:lnTo>
                  <a:pt x="1111051" y="18726"/>
                </a:lnTo>
                <a:lnTo>
                  <a:pt x="1047080" y="10675"/>
                </a:lnTo>
                <a:lnTo>
                  <a:pt x="981130" y="4807"/>
                </a:lnTo>
                <a:lnTo>
                  <a:pt x="913421" y="1217"/>
                </a:lnTo>
                <a:lnTo>
                  <a:pt x="844169" y="0"/>
                </a:lnTo>
                <a:close/>
              </a:path>
            </a:pathLst>
          </a:custGeom>
          <a:noFill/>
          <a:ln w="12700">
            <a:solidFill>
              <a:srgbClr val="C0504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62088" y="8710613"/>
            <a:ext cx="642937" cy="290512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tr-TR" b="1">
                <a:solidFill>
                  <a:srgbClr val="FFFFFF"/>
                </a:solidFill>
                <a:latin typeface="Comic Sans MS" pitchFamily="66" charset="0"/>
              </a:rPr>
              <a:t>kızgın</a:t>
            </a:r>
            <a:endParaRPr lang="tr-TR">
              <a:latin typeface="Comic Sans MS" pitchFamily="66" charset="0"/>
            </a:endParaRPr>
          </a:p>
        </p:txBody>
      </p:sp>
      <p:sp>
        <p:nvSpPr>
          <p:cNvPr id="24608" name="object 33"/>
          <p:cNvSpPr>
            <a:spLocks noChangeArrowheads="1"/>
          </p:cNvSpPr>
          <p:nvPr/>
        </p:nvSpPr>
        <p:spPr bwMode="auto">
          <a:xfrm>
            <a:off x="881063" y="5767388"/>
            <a:ext cx="1828800" cy="935037"/>
          </a:xfrm>
          <a:custGeom>
            <a:avLst/>
            <a:gdLst>
              <a:gd name="T0" fmla="*/ 0 w 1828800"/>
              <a:gd name="T1" fmla="*/ 0 h 935354"/>
              <a:gd name="T2" fmla="*/ 1828800 w 1828800"/>
              <a:gd name="T3" fmla="*/ 935354 h 935354"/>
            </a:gdLst>
            <a:ahLst/>
            <a:cxnLst/>
            <a:rect l="T0" t="T1" r="T2" b="T3"/>
            <a:pathLst>
              <a:path w="1828800" h="935354">
                <a:moveTo>
                  <a:pt x="914400" y="0"/>
                </a:moveTo>
                <a:lnTo>
                  <a:pt x="839395" y="1550"/>
                </a:lnTo>
                <a:lnTo>
                  <a:pt x="766062" y="6122"/>
                </a:lnTo>
                <a:lnTo>
                  <a:pt x="694636" y="13594"/>
                </a:lnTo>
                <a:lnTo>
                  <a:pt x="625352" y="23846"/>
                </a:lnTo>
                <a:lnTo>
                  <a:pt x="558444" y="36758"/>
                </a:lnTo>
                <a:lnTo>
                  <a:pt x="494149" y="52209"/>
                </a:lnTo>
                <a:lnTo>
                  <a:pt x="432702" y="70080"/>
                </a:lnTo>
                <a:lnTo>
                  <a:pt x="374337" y="90249"/>
                </a:lnTo>
                <a:lnTo>
                  <a:pt x="319289" y="112596"/>
                </a:lnTo>
                <a:lnTo>
                  <a:pt x="267795" y="137001"/>
                </a:lnTo>
                <a:lnTo>
                  <a:pt x="220089" y="163343"/>
                </a:lnTo>
                <a:lnTo>
                  <a:pt x="176406" y="191502"/>
                </a:lnTo>
                <a:lnTo>
                  <a:pt x="136981" y="221358"/>
                </a:lnTo>
                <a:lnTo>
                  <a:pt x="102050" y="252790"/>
                </a:lnTo>
                <a:lnTo>
                  <a:pt x="71848" y="285678"/>
                </a:lnTo>
                <a:lnTo>
                  <a:pt x="46610" y="319901"/>
                </a:lnTo>
                <a:lnTo>
                  <a:pt x="26570" y="355340"/>
                </a:lnTo>
                <a:lnTo>
                  <a:pt x="11966" y="391872"/>
                </a:lnTo>
                <a:lnTo>
                  <a:pt x="3030" y="429380"/>
                </a:lnTo>
                <a:lnTo>
                  <a:pt x="0" y="467740"/>
                </a:lnTo>
                <a:lnTo>
                  <a:pt x="3030" y="506083"/>
                </a:lnTo>
                <a:lnTo>
                  <a:pt x="11966" y="543574"/>
                </a:lnTo>
                <a:lnTo>
                  <a:pt x="26570" y="580092"/>
                </a:lnTo>
                <a:lnTo>
                  <a:pt x="46610" y="615518"/>
                </a:lnTo>
                <a:lnTo>
                  <a:pt x="71848" y="649730"/>
                </a:lnTo>
                <a:lnTo>
                  <a:pt x="102050" y="682607"/>
                </a:lnTo>
                <a:lnTo>
                  <a:pt x="136981" y="714031"/>
                </a:lnTo>
                <a:lnTo>
                  <a:pt x="176406" y="743879"/>
                </a:lnTo>
                <a:lnTo>
                  <a:pt x="220089" y="772032"/>
                </a:lnTo>
                <a:lnTo>
                  <a:pt x="267795" y="798369"/>
                </a:lnTo>
                <a:lnTo>
                  <a:pt x="319289" y="822770"/>
                </a:lnTo>
                <a:lnTo>
                  <a:pt x="374337" y="845113"/>
                </a:lnTo>
                <a:lnTo>
                  <a:pt x="432702" y="865280"/>
                </a:lnTo>
                <a:lnTo>
                  <a:pt x="494149" y="883148"/>
                </a:lnTo>
                <a:lnTo>
                  <a:pt x="558444" y="898598"/>
                </a:lnTo>
                <a:lnTo>
                  <a:pt x="625352" y="911509"/>
                </a:lnTo>
                <a:lnTo>
                  <a:pt x="694636" y="921761"/>
                </a:lnTo>
                <a:lnTo>
                  <a:pt x="766062" y="929232"/>
                </a:lnTo>
                <a:lnTo>
                  <a:pt x="839395" y="933804"/>
                </a:lnTo>
                <a:lnTo>
                  <a:pt x="914400" y="935354"/>
                </a:lnTo>
                <a:lnTo>
                  <a:pt x="989404" y="933804"/>
                </a:lnTo>
                <a:lnTo>
                  <a:pt x="1062737" y="929232"/>
                </a:lnTo>
                <a:lnTo>
                  <a:pt x="1134163" y="921761"/>
                </a:lnTo>
                <a:lnTo>
                  <a:pt x="1203447" y="911509"/>
                </a:lnTo>
                <a:lnTo>
                  <a:pt x="1270355" y="898598"/>
                </a:lnTo>
                <a:lnTo>
                  <a:pt x="1334650" y="883148"/>
                </a:lnTo>
                <a:lnTo>
                  <a:pt x="1396097" y="865280"/>
                </a:lnTo>
                <a:lnTo>
                  <a:pt x="1454462" y="845113"/>
                </a:lnTo>
                <a:lnTo>
                  <a:pt x="1509510" y="822770"/>
                </a:lnTo>
                <a:lnTo>
                  <a:pt x="1561004" y="798369"/>
                </a:lnTo>
                <a:lnTo>
                  <a:pt x="1608710" y="772032"/>
                </a:lnTo>
                <a:lnTo>
                  <a:pt x="1652393" y="743879"/>
                </a:lnTo>
                <a:lnTo>
                  <a:pt x="1691818" y="714031"/>
                </a:lnTo>
                <a:lnTo>
                  <a:pt x="1726749" y="682607"/>
                </a:lnTo>
                <a:lnTo>
                  <a:pt x="1756951" y="649730"/>
                </a:lnTo>
                <a:lnTo>
                  <a:pt x="1782189" y="615518"/>
                </a:lnTo>
                <a:lnTo>
                  <a:pt x="1802229" y="580092"/>
                </a:lnTo>
                <a:lnTo>
                  <a:pt x="1816833" y="543574"/>
                </a:lnTo>
                <a:lnTo>
                  <a:pt x="1825769" y="506083"/>
                </a:lnTo>
                <a:lnTo>
                  <a:pt x="1828800" y="467740"/>
                </a:lnTo>
                <a:lnTo>
                  <a:pt x="1825769" y="429380"/>
                </a:lnTo>
                <a:lnTo>
                  <a:pt x="1816833" y="391872"/>
                </a:lnTo>
                <a:lnTo>
                  <a:pt x="1802229" y="355340"/>
                </a:lnTo>
                <a:lnTo>
                  <a:pt x="1782189" y="319901"/>
                </a:lnTo>
                <a:lnTo>
                  <a:pt x="1756951" y="285678"/>
                </a:lnTo>
                <a:lnTo>
                  <a:pt x="1726749" y="252790"/>
                </a:lnTo>
                <a:lnTo>
                  <a:pt x="1691818" y="221358"/>
                </a:lnTo>
                <a:lnTo>
                  <a:pt x="1652393" y="191502"/>
                </a:lnTo>
                <a:lnTo>
                  <a:pt x="1608710" y="163343"/>
                </a:lnTo>
                <a:lnTo>
                  <a:pt x="1561004" y="137001"/>
                </a:lnTo>
                <a:lnTo>
                  <a:pt x="1509510" y="112596"/>
                </a:lnTo>
                <a:lnTo>
                  <a:pt x="1454462" y="90249"/>
                </a:lnTo>
                <a:lnTo>
                  <a:pt x="1396097" y="70080"/>
                </a:lnTo>
                <a:lnTo>
                  <a:pt x="1334650" y="52209"/>
                </a:lnTo>
                <a:lnTo>
                  <a:pt x="1270355" y="36758"/>
                </a:lnTo>
                <a:lnTo>
                  <a:pt x="1203447" y="23846"/>
                </a:lnTo>
                <a:lnTo>
                  <a:pt x="1134163" y="13594"/>
                </a:lnTo>
                <a:lnTo>
                  <a:pt x="1062737" y="6122"/>
                </a:lnTo>
                <a:lnTo>
                  <a:pt x="989404" y="1550"/>
                </a:lnTo>
                <a:lnTo>
                  <a:pt x="914400" y="0"/>
                </a:lnTo>
                <a:close/>
              </a:path>
            </a:pathLst>
          </a:custGeom>
          <a:solidFill>
            <a:srgbClr val="1F57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09" name="object 34"/>
          <p:cNvSpPr>
            <a:spLocks noChangeArrowheads="1"/>
          </p:cNvSpPr>
          <p:nvPr/>
        </p:nvSpPr>
        <p:spPr bwMode="auto">
          <a:xfrm>
            <a:off x="868363" y="5741988"/>
            <a:ext cx="1828800" cy="935037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10" name="object 35"/>
          <p:cNvSpPr>
            <a:spLocks noChangeArrowheads="1"/>
          </p:cNvSpPr>
          <p:nvPr/>
        </p:nvSpPr>
        <p:spPr bwMode="auto">
          <a:xfrm>
            <a:off x="868363" y="5741988"/>
            <a:ext cx="1828800" cy="935037"/>
          </a:xfrm>
          <a:custGeom>
            <a:avLst/>
            <a:gdLst>
              <a:gd name="T0" fmla="*/ 0 w 1828800"/>
              <a:gd name="T1" fmla="*/ 0 h 935354"/>
              <a:gd name="T2" fmla="*/ 1828800 w 1828800"/>
              <a:gd name="T3" fmla="*/ 935354 h 935354"/>
            </a:gdLst>
            <a:ahLst/>
            <a:cxnLst/>
            <a:rect l="T0" t="T1" r="T2" b="T3"/>
            <a:pathLst>
              <a:path w="1828800" h="935354">
                <a:moveTo>
                  <a:pt x="914400" y="0"/>
                </a:moveTo>
                <a:lnTo>
                  <a:pt x="839395" y="1550"/>
                </a:lnTo>
                <a:lnTo>
                  <a:pt x="766062" y="6122"/>
                </a:lnTo>
                <a:lnTo>
                  <a:pt x="694636" y="13594"/>
                </a:lnTo>
                <a:lnTo>
                  <a:pt x="625352" y="23846"/>
                </a:lnTo>
                <a:lnTo>
                  <a:pt x="558444" y="36758"/>
                </a:lnTo>
                <a:lnTo>
                  <a:pt x="494149" y="52209"/>
                </a:lnTo>
                <a:lnTo>
                  <a:pt x="432702" y="70080"/>
                </a:lnTo>
                <a:lnTo>
                  <a:pt x="374337" y="90249"/>
                </a:lnTo>
                <a:lnTo>
                  <a:pt x="319289" y="112596"/>
                </a:lnTo>
                <a:lnTo>
                  <a:pt x="267795" y="137001"/>
                </a:lnTo>
                <a:lnTo>
                  <a:pt x="220089" y="163343"/>
                </a:lnTo>
                <a:lnTo>
                  <a:pt x="176406" y="191502"/>
                </a:lnTo>
                <a:lnTo>
                  <a:pt x="136981" y="221358"/>
                </a:lnTo>
                <a:lnTo>
                  <a:pt x="102050" y="252790"/>
                </a:lnTo>
                <a:lnTo>
                  <a:pt x="71848" y="285678"/>
                </a:lnTo>
                <a:lnTo>
                  <a:pt x="46610" y="319901"/>
                </a:lnTo>
                <a:lnTo>
                  <a:pt x="26570" y="355340"/>
                </a:lnTo>
                <a:lnTo>
                  <a:pt x="11966" y="391872"/>
                </a:lnTo>
                <a:lnTo>
                  <a:pt x="3030" y="429380"/>
                </a:lnTo>
                <a:lnTo>
                  <a:pt x="0" y="467740"/>
                </a:lnTo>
                <a:lnTo>
                  <a:pt x="3030" y="506083"/>
                </a:lnTo>
                <a:lnTo>
                  <a:pt x="11966" y="543574"/>
                </a:lnTo>
                <a:lnTo>
                  <a:pt x="26570" y="580092"/>
                </a:lnTo>
                <a:lnTo>
                  <a:pt x="46610" y="615518"/>
                </a:lnTo>
                <a:lnTo>
                  <a:pt x="71848" y="649730"/>
                </a:lnTo>
                <a:lnTo>
                  <a:pt x="102050" y="682607"/>
                </a:lnTo>
                <a:lnTo>
                  <a:pt x="136981" y="714031"/>
                </a:lnTo>
                <a:lnTo>
                  <a:pt x="176406" y="743879"/>
                </a:lnTo>
                <a:lnTo>
                  <a:pt x="220089" y="772032"/>
                </a:lnTo>
                <a:lnTo>
                  <a:pt x="267795" y="798369"/>
                </a:lnTo>
                <a:lnTo>
                  <a:pt x="319289" y="822770"/>
                </a:lnTo>
                <a:lnTo>
                  <a:pt x="374337" y="845113"/>
                </a:lnTo>
                <a:lnTo>
                  <a:pt x="432702" y="865280"/>
                </a:lnTo>
                <a:lnTo>
                  <a:pt x="494149" y="883148"/>
                </a:lnTo>
                <a:lnTo>
                  <a:pt x="558444" y="898598"/>
                </a:lnTo>
                <a:lnTo>
                  <a:pt x="625352" y="911509"/>
                </a:lnTo>
                <a:lnTo>
                  <a:pt x="694636" y="921761"/>
                </a:lnTo>
                <a:lnTo>
                  <a:pt x="766062" y="929232"/>
                </a:lnTo>
                <a:lnTo>
                  <a:pt x="839395" y="933804"/>
                </a:lnTo>
                <a:lnTo>
                  <a:pt x="914400" y="935354"/>
                </a:lnTo>
                <a:lnTo>
                  <a:pt x="989404" y="933804"/>
                </a:lnTo>
                <a:lnTo>
                  <a:pt x="1062737" y="929232"/>
                </a:lnTo>
                <a:lnTo>
                  <a:pt x="1134163" y="921761"/>
                </a:lnTo>
                <a:lnTo>
                  <a:pt x="1203447" y="911509"/>
                </a:lnTo>
                <a:lnTo>
                  <a:pt x="1270355" y="898598"/>
                </a:lnTo>
                <a:lnTo>
                  <a:pt x="1334650" y="883148"/>
                </a:lnTo>
                <a:lnTo>
                  <a:pt x="1396097" y="865280"/>
                </a:lnTo>
                <a:lnTo>
                  <a:pt x="1454462" y="845113"/>
                </a:lnTo>
                <a:lnTo>
                  <a:pt x="1509510" y="822770"/>
                </a:lnTo>
                <a:lnTo>
                  <a:pt x="1561004" y="798369"/>
                </a:lnTo>
                <a:lnTo>
                  <a:pt x="1608710" y="772032"/>
                </a:lnTo>
                <a:lnTo>
                  <a:pt x="1652393" y="743879"/>
                </a:lnTo>
                <a:lnTo>
                  <a:pt x="1691818" y="714031"/>
                </a:lnTo>
                <a:lnTo>
                  <a:pt x="1726749" y="682607"/>
                </a:lnTo>
                <a:lnTo>
                  <a:pt x="1756951" y="649730"/>
                </a:lnTo>
                <a:lnTo>
                  <a:pt x="1782189" y="615518"/>
                </a:lnTo>
                <a:lnTo>
                  <a:pt x="1802229" y="580092"/>
                </a:lnTo>
                <a:lnTo>
                  <a:pt x="1816833" y="543574"/>
                </a:lnTo>
                <a:lnTo>
                  <a:pt x="1825769" y="506083"/>
                </a:lnTo>
                <a:lnTo>
                  <a:pt x="1828800" y="467740"/>
                </a:lnTo>
                <a:lnTo>
                  <a:pt x="1825769" y="429380"/>
                </a:lnTo>
                <a:lnTo>
                  <a:pt x="1816833" y="391872"/>
                </a:lnTo>
                <a:lnTo>
                  <a:pt x="1802229" y="355340"/>
                </a:lnTo>
                <a:lnTo>
                  <a:pt x="1782189" y="319901"/>
                </a:lnTo>
                <a:lnTo>
                  <a:pt x="1756951" y="285678"/>
                </a:lnTo>
                <a:lnTo>
                  <a:pt x="1726749" y="252790"/>
                </a:lnTo>
                <a:lnTo>
                  <a:pt x="1691818" y="221358"/>
                </a:lnTo>
                <a:lnTo>
                  <a:pt x="1652393" y="191502"/>
                </a:lnTo>
                <a:lnTo>
                  <a:pt x="1608710" y="163343"/>
                </a:lnTo>
                <a:lnTo>
                  <a:pt x="1561004" y="137001"/>
                </a:lnTo>
                <a:lnTo>
                  <a:pt x="1509510" y="112596"/>
                </a:lnTo>
                <a:lnTo>
                  <a:pt x="1454462" y="90249"/>
                </a:lnTo>
                <a:lnTo>
                  <a:pt x="1396097" y="70080"/>
                </a:lnTo>
                <a:lnTo>
                  <a:pt x="1334650" y="52209"/>
                </a:lnTo>
                <a:lnTo>
                  <a:pt x="1270355" y="36758"/>
                </a:lnTo>
                <a:lnTo>
                  <a:pt x="1203447" y="23846"/>
                </a:lnTo>
                <a:lnTo>
                  <a:pt x="1134163" y="13594"/>
                </a:lnTo>
                <a:lnTo>
                  <a:pt x="1062737" y="6122"/>
                </a:lnTo>
                <a:lnTo>
                  <a:pt x="989404" y="1550"/>
                </a:lnTo>
                <a:lnTo>
                  <a:pt x="914400" y="0"/>
                </a:lnTo>
                <a:close/>
              </a:path>
            </a:pathLst>
          </a:custGeom>
          <a:noFill/>
          <a:ln w="12700">
            <a:solidFill>
              <a:srgbClr val="E26C0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76363" y="5854700"/>
            <a:ext cx="812800" cy="666750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88900">
              <a:lnSpc>
                <a:spcPct val="134000"/>
              </a:lnSpc>
            </a:pPr>
            <a:r>
              <a:rPr lang="tr-TR" sz="1600" b="1">
                <a:solidFill>
                  <a:srgbClr val="FFFFFF"/>
                </a:solidFill>
                <a:latin typeface="Comic Sans MS" pitchFamily="66" charset="0"/>
              </a:rPr>
              <a:t>Kafası karışmış</a:t>
            </a:r>
            <a:endParaRPr lang="tr-TR" sz="1600">
              <a:latin typeface="Comic Sans MS" pitchFamily="66" charset="0"/>
            </a:endParaRPr>
          </a:p>
        </p:txBody>
      </p:sp>
      <p:sp>
        <p:nvSpPr>
          <p:cNvPr id="24612" name="object 37"/>
          <p:cNvSpPr>
            <a:spLocks noChangeArrowheads="1"/>
          </p:cNvSpPr>
          <p:nvPr/>
        </p:nvSpPr>
        <p:spPr bwMode="auto">
          <a:xfrm>
            <a:off x="933450" y="4519613"/>
            <a:ext cx="1725613" cy="684212"/>
          </a:xfrm>
          <a:custGeom>
            <a:avLst/>
            <a:gdLst>
              <a:gd name="T0" fmla="*/ 0 w 1725929"/>
              <a:gd name="T1" fmla="*/ 0 h 683260"/>
              <a:gd name="T2" fmla="*/ 1725929 w 1725929"/>
              <a:gd name="T3" fmla="*/ 683260 h 683260"/>
            </a:gdLst>
            <a:ahLst/>
            <a:cxnLst/>
            <a:rect l="T0" t="T1" r="T2" b="T3"/>
            <a:pathLst>
              <a:path w="1725929" h="683260">
                <a:moveTo>
                  <a:pt x="862965" y="0"/>
                </a:moveTo>
                <a:lnTo>
                  <a:pt x="792184" y="1132"/>
                </a:lnTo>
                <a:lnTo>
                  <a:pt x="722980" y="4470"/>
                </a:lnTo>
                <a:lnTo>
                  <a:pt x="655575" y="9926"/>
                </a:lnTo>
                <a:lnTo>
                  <a:pt x="590190" y="17412"/>
                </a:lnTo>
                <a:lnTo>
                  <a:pt x="527048" y="26840"/>
                </a:lnTo>
                <a:lnTo>
                  <a:pt x="466370" y="38123"/>
                </a:lnTo>
                <a:lnTo>
                  <a:pt x="408379" y="51173"/>
                </a:lnTo>
                <a:lnTo>
                  <a:pt x="353296" y="65901"/>
                </a:lnTo>
                <a:lnTo>
                  <a:pt x="301344" y="82221"/>
                </a:lnTo>
                <a:lnTo>
                  <a:pt x="252745" y="100044"/>
                </a:lnTo>
                <a:lnTo>
                  <a:pt x="207721" y="119282"/>
                </a:lnTo>
                <a:lnTo>
                  <a:pt x="166493" y="139848"/>
                </a:lnTo>
                <a:lnTo>
                  <a:pt x="129285" y="161653"/>
                </a:lnTo>
                <a:lnTo>
                  <a:pt x="96317" y="184611"/>
                </a:lnTo>
                <a:lnTo>
                  <a:pt x="43991" y="233631"/>
                </a:lnTo>
                <a:lnTo>
                  <a:pt x="11293" y="286204"/>
                </a:lnTo>
                <a:lnTo>
                  <a:pt x="0" y="341629"/>
                </a:lnTo>
                <a:lnTo>
                  <a:pt x="2860" y="369655"/>
                </a:lnTo>
                <a:lnTo>
                  <a:pt x="25078" y="423742"/>
                </a:lnTo>
                <a:lnTo>
                  <a:pt x="67812" y="474626"/>
                </a:lnTo>
                <a:lnTo>
                  <a:pt x="129285" y="521606"/>
                </a:lnTo>
                <a:lnTo>
                  <a:pt x="166493" y="543411"/>
                </a:lnTo>
                <a:lnTo>
                  <a:pt x="207721" y="563977"/>
                </a:lnTo>
                <a:lnTo>
                  <a:pt x="252745" y="583215"/>
                </a:lnTo>
                <a:lnTo>
                  <a:pt x="301344" y="601038"/>
                </a:lnTo>
                <a:lnTo>
                  <a:pt x="353296" y="617358"/>
                </a:lnTo>
                <a:lnTo>
                  <a:pt x="408379" y="632086"/>
                </a:lnTo>
                <a:lnTo>
                  <a:pt x="466370" y="645136"/>
                </a:lnTo>
                <a:lnTo>
                  <a:pt x="527048" y="656419"/>
                </a:lnTo>
                <a:lnTo>
                  <a:pt x="590190" y="665847"/>
                </a:lnTo>
                <a:lnTo>
                  <a:pt x="655575" y="673333"/>
                </a:lnTo>
                <a:lnTo>
                  <a:pt x="722980" y="678789"/>
                </a:lnTo>
                <a:lnTo>
                  <a:pt x="792184" y="682127"/>
                </a:lnTo>
                <a:lnTo>
                  <a:pt x="862965" y="683260"/>
                </a:lnTo>
                <a:lnTo>
                  <a:pt x="933745" y="682127"/>
                </a:lnTo>
                <a:lnTo>
                  <a:pt x="1002949" y="678789"/>
                </a:lnTo>
                <a:lnTo>
                  <a:pt x="1070354" y="673333"/>
                </a:lnTo>
                <a:lnTo>
                  <a:pt x="1135739" y="665847"/>
                </a:lnTo>
                <a:lnTo>
                  <a:pt x="1198881" y="656419"/>
                </a:lnTo>
                <a:lnTo>
                  <a:pt x="1259559" y="645136"/>
                </a:lnTo>
                <a:lnTo>
                  <a:pt x="1317550" y="632086"/>
                </a:lnTo>
                <a:lnTo>
                  <a:pt x="1372633" y="617358"/>
                </a:lnTo>
                <a:lnTo>
                  <a:pt x="1424585" y="601038"/>
                </a:lnTo>
                <a:lnTo>
                  <a:pt x="1473184" y="583215"/>
                </a:lnTo>
                <a:lnTo>
                  <a:pt x="1518208" y="563977"/>
                </a:lnTo>
                <a:lnTo>
                  <a:pt x="1559436" y="543411"/>
                </a:lnTo>
                <a:lnTo>
                  <a:pt x="1596644" y="521606"/>
                </a:lnTo>
                <a:lnTo>
                  <a:pt x="1629612" y="498648"/>
                </a:lnTo>
                <a:lnTo>
                  <a:pt x="1681938" y="449628"/>
                </a:lnTo>
                <a:lnTo>
                  <a:pt x="1714636" y="397055"/>
                </a:lnTo>
                <a:lnTo>
                  <a:pt x="1725929" y="341629"/>
                </a:lnTo>
                <a:lnTo>
                  <a:pt x="1723069" y="313604"/>
                </a:lnTo>
                <a:lnTo>
                  <a:pt x="1700851" y="259517"/>
                </a:lnTo>
                <a:lnTo>
                  <a:pt x="1658117" y="208633"/>
                </a:lnTo>
                <a:lnTo>
                  <a:pt x="1596644" y="161653"/>
                </a:lnTo>
                <a:lnTo>
                  <a:pt x="1559436" y="139848"/>
                </a:lnTo>
                <a:lnTo>
                  <a:pt x="1518208" y="119282"/>
                </a:lnTo>
                <a:lnTo>
                  <a:pt x="1473184" y="100044"/>
                </a:lnTo>
                <a:lnTo>
                  <a:pt x="1424585" y="82221"/>
                </a:lnTo>
                <a:lnTo>
                  <a:pt x="1372633" y="65901"/>
                </a:lnTo>
                <a:lnTo>
                  <a:pt x="1317550" y="51173"/>
                </a:lnTo>
                <a:lnTo>
                  <a:pt x="1259559" y="38123"/>
                </a:lnTo>
                <a:lnTo>
                  <a:pt x="1198881" y="26840"/>
                </a:lnTo>
                <a:lnTo>
                  <a:pt x="1135739" y="17412"/>
                </a:lnTo>
                <a:lnTo>
                  <a:pt x="1070354" y="9926"/>
                </a:lnTo>
                <a:lnTo>
                  <a:pt x="1002949" y="4470"/>
                </a:lnTo>
                <a:lnTo>
                  <a:pt x="933745" y="1132"/>
                </a:lnTo>
                <a:lnTo>
                  <a:pt x="862965" y="0"/>
                </a:lnTo>
                <a:close/>
              </a:path>
            </a:pathLst>
          </a:custGeom>
          <a:solidFill>
            <a:srgbClr val="233E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13" name="object 38"/>
          <p:cNvSpPr>
            <a:spLocks noChangeArrowheads="1"/>
          </p:cNvSpPr>
          <p:nvPr/>
        </p:nvSpPr>
        <p:spPr bwMode="auto">
          <a:xfrm>
            <a:off x="920750" y="4494213"/>
            <a:ext cx="1725613" cy="684212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14" name="object 39"/>
          <p:cNvSpPr>
            <a:spLocks noChangeArrowheads="1"/>
          </p:cNvSpPr>
          <p:nvPr/>
        </p:nvSpPr>
        <p:spPr bwMode="auto">
          <a:xfrm>
            <a:off x="920750" y="4494213"/>
            <a:ext cx="1725613" cy="684212"/>
          </a:xfrm>
          <a:custGeom>
            <a:avLst/>
            <a:gdLst>
              <a:gd name="T0" fmla="*/ 0 w 1725929"/>
              <a:gd name="T1" fmla="*/ 0 h 683260"/>
              <a:gd name="T2" fmla="*/ 1725929 w 1725929"/>
              <a:gd name="T3" fmla="*/ 683260 h 683260"/>
            </a:gdLst>
            <a:ahLst/>
            <a:cxnLst/>
            <a:rect l="T0" t="T1" r="T2" b="T3"/>
            <a:pathLst>
              <a:path w="1725929" h="683260">
                <a:moveTo>
                  <a:pt x="862965" y="0"/>
                </a:moveTo>
                <a:lnTo>
                  <a:pt x="792184" y="1132"/>
                </a:lnTo>
                <a:lnTo>
                  <a:pt x="722980" y="4470"/>
                </a:lnTo>
                <a:lnTo>
                  <a:pt x="655575" y="9926"/>
                </a:lnTo>
                <a:lnTo>
                  <a:pt x="590190" y="17412"/>
                </a:lnTo>
                <a:lnTo>
                  <a:pt x="527048" y="26840"/>
                </a:lnTo>
                <a:lnTo>
                  <a:pt x="466370" y="38123"/>
                </a:lnTo>
                <a:lnTo>
                  <a:pt x="408379" y="51173"/>
                </a:lnTo>
                <a:lnTo>
                  <a:pt x="353296" y="65901"/>
                </a:lnTo>
                <a:lnTo>
                  <a:pt x="301344" y="82221"/>
                </a:lnTo>
                <a:lnTo>
                  <a:pt x="252745" y="100044"/>
                </a:lnTo>
                <a:lnTo>
                  <a:pt x="207721" y="119282"/>
                </a:lnTo>
                <a:lnTo>
                  <a:pt x="166493" y="139848"/>
                </a:lnTo>
                <a:lnTo>
                  <a:pt x="129285" y="161653"/>
                </a:lnTo>
                <a:lnTo>
                  <a:pt x="96317" y="184611"/>
                </a:lnTo>
                <a:lnTo>
                  <a:pt x="43991" y="233631"/>
                </a:lnTo>
                <a:lnTo>
                  <a:pt x="11293" y="286204"/>
                </a:lnTo>
                <a:lnTo>
                  <a:pt x="0" y="341629"/>
                </a:lnTo>
                <a:lnTo>
                  <a:pt x="2860" y="369655"/>
                </a:lnTo>
                <a:lnTo>
                  <a:pt x="25078" y="423742"/>
                </a:lnTo>
                <a:lnTo>
                  <a:pt x="67812" y="474626"/>
                </a:lnTo>
                <a:lnTo>
                  <a:pt x="129285" y="521606"/>
                </a:lnTo>
                <a:lnTo>
                  <a:pt x="166493" y="543411"/>
                </a:lnTo>
                <a:lnTo>
                  <a:pt x="207721" y="563977"/>
                </a:lnTo>
                <a:lnTo>
                  <a:pt x="252745" y="583215"/>
                </a:lnTo>
                <a:lnTo>
                  <a:pt x="301344" y="601038"/>
                </a:lnTo>
                <a:lnTo>
                  <a:pt x="353296" y="617358"/>
                </a:lnTo>
                <a:lnTo>
                  <a:pt x="408379" y="632086"/>
                </a:lnTo>
                <a:lnTo>
                  <a:pt x="466370" y="645136"/>
                </a:lnTo>
                <a:lnTo>
                  <a:pt x="527048" y="656419"/>
                </a:lnTo>
                <a:lnTo>
                  <a:pt x="590190" y="665847"/>
                </a:lnTo>
                <a:lnTo>
                  <a:pt x="655575" y="673333"/>
                </a:lnTo>
                <a:lnTo>
                  <a:pt x="722980" y="678789"/>
                </a:lnTo>
                <a:lnTo>
                  <a:pt x="792184" y="682127"/>
                </a:lnTo>
                <a:lnTo>
                  <a:pt x="862965" y="683260"/>
                </a:lnTo>
                <a:lnTo>
                  <a:pt x="933745" y="682127"/>
                </a:lnTo>
                <a:lnTo>
                  <a:pt x="1002949" y="678789"/>
                </a:lnTo>
                <a:lnTo>
                  <a:pt x="1070354" y="673333"/>
                </a:lnTo>
                <a:lnTo>
                  <a:pt x="1135739" y="665847"/>
                </a:lnTo>
                <a:lnTo>
                  <a:pt x="1198881" y="656419"/>
                </a:lnTo>
                <a:lnTo>
                  <a:pt x="1259559" y="645136"/>
                </a:lnTo>
                <a:lnTo>
                  <a:pt x="1317550" y="632086"/>
                </a:lnTo>
                <a:lnTo>
                  <a:pt x="1372633" y="617358"/>
                </a:lnTo>
                <a:lnTo>
                  <a:pt x="1424585" y="601038"/>
                </a:lnTo>
                <a:lnTo>
                  <a:pt x="1473184" y="583215"/>
                </a:lnTo>
                <a:lnTo>
                  <a:pt x="1518208" y="563977"/>
                </a:lnTo>
                <a:lnTo>
                  <a:pt x="1559436" y="543411"/>
                </a:lnTo>
                <a:lnTo>
                  <a:pt x="1596644" y="521606"/>
                </a:lnTo>
                <a:lnTo>
                  <a:pt x="1629612" y="498648"/>
                </a:lnTo>
                <a:lnTo>
                  <a:pt x="1681938" y="449628"/>
                </a:lnTo>
                <a:lnTo>
                  <a:pt x="1714636" y="397055"/>
                </a:lnTo>
                <a:lnTo>
                  <a:pt x="1725929" y="341629"/>
                </a:lnTo>
                <a:lnTo>
                  <a:pt x="1723069" y="313604"/>
                </a:lnTo>
                <a:lnTo>
                  <a:pt x="1700851" y="259517"/>
                </a:lnTo>
                <a:lnTo>
                  <a:pt x="1658117" y="208633"/>
                </a:lnTo>
                <a:lnTo>
                  <a:pt x="1596644" y="161653"/>
                </a:lnTo>
                <a:lnTo>
                  <a:pt x="1559436" y="139848"/>
                </a:lnTo>
                <a:lnTo>
                  <a:pt x="1518208" y="119282"/>
                </a:lnTo>
                <a:lnTo>
                  <a:pt x="1473184" y="100044"/>
                </a:lnTo>
                <a:lnTo>
                  <a:pt x="1424585" y="82221"/>
                </a:lnTo>
                <a:lnTo>
                  <a:pt x="1372633" y="65901"/>
                </a:lnTo>
                <a:lnTo>
                  <a:pt x="1317550" y="51173"/>
                </a:lnTo>
                <a:lnTo>
                  <a:pt x="1259559" y="38123"/>
                </a:lnTo>
                <a:lnTo>
                  <a:pt x="1198881" y="26840"/>
                </a:lnTo>
                <a:lnTo>
                  <a:pt x="1135739" y="17412"/>
                </a:lnTo>
                <a:lnTo>
                  <a:pt x="1070354" y="9926"/>
                </a:lnTo>
                <a:lnTo>
                  <a:pt x="1002949" y="4470"/>
                </a:lnTo>
                <a:lnTo>
                  <a:pt x="933745" y="1132"/>
                </a:lnTo>
                <a:lnTo>
                  <a:pt x="862965" y="0"/>
                </a:lnTo>
                <a:close/>
              </a:path>
            </a:pathLst>
          </a:custGeom>
          <a:noFill/>
          <a:ln w="12699">
            <a:solidFill>
              <a:srgbClr val="B1A0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15" name="object 40"/>
          <p:cNvSpPr txBox="1">
            <a:spLocks noChangeArrowheads="1"/>
          </p:cNvSpPr>
          <p:nvPr/>
        </p:nvSpPr>
        <p:spPr bwMode="auto">
          <a:xfrm>
            <a:off x="1327150" y="4654550"/>
            <a:ext cx="9112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tr-TR" b="1">
                <a:solidFill>
                  <a:srgbClr val="FFFFFF"/>
                </a:solidFill>
                <a:latin typeface="Comic Sans MS" pitchFamily="66" charset="0"/>
              </a:rPr>
              <a:t>korkmuş</a:t>
            </a:r>
            <a:endParaRPr lang="tr-TR">
              <a:latin typeface="Comic Sans MS" pitchFamily="66" charset="0"/>
            </a:endParaRPr>
          </a:p>
        </p:txBody>
      </p:sp>
      <p:sp>
        <p:nvSpPr>
          <p:cNvPr id="24616" name="object 41"/>
          <p:cNvSpPr>
            <a:spLocks noChangeArrowheads="1"/>
          </p:cNvSpPr>
          <p:nvPr/>
        </p:nvSpPr>
        <p:spPr bwMode="auto">
          <a:xfrm>
            <a:off x="1123950" y="7286625"/>
            <a:ext cx="1343025" cy="655638"/>
          </a:xfrm>
          <a:custGeom>
            <a:avLst/>
            <a:gdLst>
              <a:gd name="T0" fmla="*/ 0 w 1342389"/>
              <a:gd name="T1" fmla="*/ 0 h 656590"/>
              <a:gd name="T2" fmla="*/ 1342389 w 1342389"/>
              <a:gd name="T3" fmla="*/ 656590 h 656590"/>
            </a:gdLst>
            <a:ahLst/>
            <a:cxnLst/>
            <a:rect l="T0" t="T1" r="T2" b="T3"/>
            <a:pathLst>
              <a:path w="1342389" h="656590">
                <a:moveTo>
                  <a:pt x="671195" y="0"/>
                </a:moveTo>
                <a:lnTo>
                  <a:pt x="616143" y="1087"/>
                </a:lnTo>
                <a:lnTo>
                  <a:pt x="562318" y="4295"/>
                </a:lnTo>
                <a:lnTo>
                  <a:pt x="509891" y="9538"/>
                </a:lnTo>
                <a:lnTo>
                  <a:pt x="459036" y="16732"/>
                </a:lnTo>
                <a:lnTo>
                  <a:pt x="409926" y="25792"/>
                </a:lnTo>
                <a:lnTo>
                  <a:pt x="362732" y="36635"/>
                </a:lnTo>
                <a:lnTo>
                  <a:pt x="317628" y="49175"/>
                </a:lnTo>
                <a:lnTo>
                  <a:pt x="274786" y="63329"/>
                </a:lnTo>
                <a:lnTo>
                  <a:pt x="234379" y="79011"/>
                </a:lnTo>
                <a:lnTo>
                  <a:pt x="196580" y="96138"/>
                </a:lnTo>
                <a:lnTo>
                  <a:pt x="161561" y="114626"/>
                </a:lnTo>
                <a:lnTo>
                  <a:pt x="100555" y="155343"/>
                </a:lnTo>
                <a:lnTo>
                  <a:pt x="52742" y="200489"/>
                </a:lnTo>
                <a:lnTo>
                  <a:pt x="19505" y="249387"/>
                </a:lnTo>
                <a:lnTo>
                  <a:pt x="2224" y="301363"/>
                </a:lnTo>
                <a:lnTo>
                  <a:pt x="0" y="328294"/>
                </a:lnTo>
                <a:lnTo>
                  <a:pt x="2224" y="355226"/>
                </a:lnTo>
                <a:lnTo>
                  <a:pt x="19505" y="407202"/>
                </a:lnTo>
                <a:lnTo>
                  <a:pt x="52742" y="456100"/>
                </a:lnTo>
                <a:lnTo>
                  <a:pt x="100555" y="501246"/>
                </a:lnTo>
                <a:lnTo>
                  <a:pt x="161561" y="541963"/>
                </a:lnTo>
                <a:lnTo>
                  <a:pt x="196580" y="560450"/>
                </a:lnTo>
                <a:lnTo>
                  <a:pt x="234379" y="577578"/>
                </a:lnTo>
                <a:lnTo>
                  <a:pt x="274786" y="593260"/>
                </a:lnTo>
                <a:lnTo>
                  <a:pt x="317628" y="607414"/>
                </a:lnTo>
                <a:lnTo>
                  <a:pt x="362732" y="619954"/>
                </a:lnTo>
                <a:lnTo>
                  <a:pt x="409926" y="630797"/>
                </a:lnTo>
                <a:lnTo>
                  <a:pt x="459036" y="639857"/>
                </a:lnTo>
                <a:lnTo>
                  <a:pt x="509891" y="647051"/>
                </a:lnTo>
                <a:lnTo>
                  <a:pt x="562318" y="652294"/>
                </a:lnTo>
                <a:lnTo>
                  <a:pt x="616143" y="655502"/>
                </a:lnTo>
                <a:lnTo>
                  <a:pt x="671195" y="656589"/>
                </a:lnTo>
                <a:lnTo>
                  <a:pt x="726246" y="655502"/>
                </a:lnTo>
                <a:lnTo>
                  <a:pt x="780071" y="652294"/>
                </a:lnTo>
                <a:lnTo>
                  <a:pt x="832498" y="647051"/>
                </a:lnTo>
                <a:lnTo>
                  <a:pt x="883353" y="639857"/>
                </a:lnTo>
                <a:lnTo>
                  <a:pt x="932463" y="630797"/>
                </a:lnTo>
                <a:lnTo>
                  <a:pt x="979657" y="619954"/>
                </a:lnTo>
                <a:lnTo>
                  <a:pt x="1024761" y="607414"/>
                </a:lnTo>
                <a:lnTo>
                  <a:pt x="1067603" y="593260"/>
                </a:lnTo>
                <a:lnTo>
                  <a:pt x="1108010" y="577578"/>
                </a:lnTo>
                <a:lnTo>
                  <a:pt x="1145809" y="560450"/>
                </a:lnTo>
                <a:lnTo>
                  <a:pt x="1180828" y="541963"/>
                </a:lnTo>
                <a:lnTo>
                  <a:pt x="1241834" y="501246"/>
                </a:lnTo>
                <a:lnTo>
                  <a:pt x="1289647" y="456100"/>
                </a:lnTo>
                <a:lnTo>
                  <a:pt x="1322884" y="407202"/>
                </a:lnTo>
                <a:lnTo>
                  <a:pt x="1340165" y="355226"/>
                </a:lnTo>
                <a:lnTo>
                  <a:pt x="1342390" y="328294"/>
                </a:lnTo>
                <a:lnTo>
                  <a:pt x="1340165" y="301363"/>
                </a:lnTo>
                <a:lnTo>
                  <a:pt x="1322884" y="249387"/>
                </a:lnTo>
                <a:lnTo>
                  <a:pt x="1289647" y="200489"/>
                </a:lnTo>
                <a:lnTo>
                  <a:pt x="1241834" y="155343"/>
                </a:lnTo>
                <a:lnTo>
                  <a:pt x="1180828" y="114626"/>
                </a:lnTo>
                <a:lnTo>
                  <a:pt x="1145809" y="96138"/>
                </a:lnTo>
                <a:lnTo>
                  <a:pt x="1108010" y="79011"/>
                </a:lnTo>
                <a:lnTo>
                  <a:pt x="1067603" y="63329"/>
                </a:lnTo>
                <a:lnTo>
                  <a:pt x="1024761" y="49175"/>
                </a:lnTo>
                <a:lnTo>
                  <a:pt x="979657" y="36635"/>
                </a:lnTo>
                <a:lnTo>
                  <a:pt x="932463" y="25792"/>
                </a:lnTo>
                <a:lnTo>
                  <a:pt x="883353" y="16732"/>
                </a:lnTo>
                <a:lnTo>
                  <a:pt x="832498" y="9538"/>
                </a:lnTo>
                <a:lnTo>
                  <a:pt x="780071" y="4295"/>
                </a:lnTo>
                <a:lnTo>
                  <a:pt x="726246" y="1087"/>
                </a:lnTo>
                <a:lnTo>
                  <a:pt x="671195" y="0"/>
                </a:lnTo>
                <a:close/>
              </a:path>
            </a:pathLst>
          </a:custGeom>
          <a:solidFill>
            <a:srgbClr val="96460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17" name="object 42"/>
          <p:cNvSpPr>
            <a:spLocks noChangeArrowheads="1"/>
          </p:cNvSpPr>
          <p:nvPr/>
        </p:nvSpPr>
        <p:spPr bwMode="auto">
          <a:xfrm>
            <a:off x="1111250" y="7261225"/>
            <a:ext cx="1343025" cy="655638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18" name="object 43"/>
          <p:cNvSpPr>
            <a:spLocks noChangeArrowheads="1"/>
          </p:cNvSpPr>
          <p:nvPr/>
        </p:nvSpPr>
        <p:spPr bwMode="auto">
          <a:xfrm>
            <a:off x="1111250" y="7261225"/>
            <a:ext cx="1343025" cy="655638"/>
          </a:xfrm>
          <a:custGeom>
            <a:avLst/>
            <a:gdLst>
              <a:gd name="T0" fmla="*/ 0 w 1342389"/>
              <a:gd name="T1" fmla="*/ 0 h 656590"/>
              <a:gd name="T2" fmla="*/ 1342389 w 1342389"/>
              <a:gd name="T3" fmla="*/ 656590 h 656590"/>
            </a:gdLst>
            <a:ahLst/>
            <a:cxnLst/>
            <a:rect l="T0" t="T1" r="T2" b="T3"/>
            <a:pathLst>
              <a:path w="1342389" h="656590">
                <a:moveTo>
                  <a:pt x="671195" y="0"/>
                </a:moveTo>
                <a:lnTo>
                  <a:pt x="616143" y="1087"/>
                </a:lnTo>
                <a:lnTo>
                  <a:pt x="562318" y="4295"/>
                </a:lnTo>
                <a:lnTo>
                  <a:pt x="509891" y="9538"/>
                </a:lnTo>
                <a:lnTo>
                  <a:pt x="459036" y="16732"/>
                </a:lnTo>
                <a:lnTo>
                  <a:pt x="409926" y="25792"/>
                </a:lnTo>
                <a:lnTo>
                  <a:pt x="362732" y="36635"/>
                </a:lnTo>
                <a:lnTo>
                  <a:pt x="317628" y="49175"/>
                </a:lnTo>
                <a:lnTo>
                  <a:pt x="274786" y="63329"/>
                </a:lnTo>
                <a:lnTo>
                  <a:pt x="234379" y="79011"/>
                </a:lnTo>
                <a:lnTo>
                  <a:pt x="196580" y="96138"/>
                </a:lnTo>
                <a:lnTo>
                  <a:pt x="161561" y="114626"/>
                </a:lnTo>
                <a:lnTo>
                  <a:pt x="100555" y="155343"/>
                </a:lnTo>
                <a:lnTo>
                  <a:pt x="52742" y="200489"/>
                </a:lnTo>
                <a:lnTo>
                  <a:pt x="19505" y="249387"/>
                </a:lnTo>
                <a:lnTo>
                  <a:pt x="2224" y="301363"/>
                </a:lnTo>
                <a:lnTo>
                  <a:pt x="0" y="328294"/>
                </a:lnTo>
                <a:lnTo>
                  <a:pt x="2224" y="355226"/>
                </a:lnTo>
                <a:lnTo>
                  <a:pt x="19505" y="407202"/>
                </a:lnTo>
                <a:lnTo>
                  <a:pt x="52742" y="456100"/>
                </a:lnTo>
                <a:lnTo>
                  <a:pt x="100555" y="501246"/>
                </a:lnTo>
                <a:lnTo>
                  <a:pt x="161561" y="541963"/>
                </a:lnTo>
                <a:lnTo>
                  <a:pt x="196580" y="560450"/>
                </a:lnTo>
                <a:lnTo>
                  <a:pt x="234379" y="577578"/>
                </a:lnTo>
                <a:lnTo>
                  <a:pt x="274786" y="593260"/>
                </a:lnTo>
                <a:lnTo>
                  <a:pt x="317628" y="607414"/>
                </a:lnTo>
                <a:lnTo>
                  <a:pt x="362732" y="619954"/>
                </a:lnTo>
                <a:lnTo>
                  <a:pt x="409926" y="630797"/>
                </a:lnTo>
                <a:lnTo>
                  <a:pt x="459036" y="639857"/>
                </a:lnTo>
                <a:lnTo>
                  <a:pt x="509891" y="647051"/>
                </a:lnTo>
                <a:lnTo>
                  <a:pt x="562318" y="652294"/>
                </a:lnTo>
                <a:lnTo>
                  <a:pt x="616143" y="655502"/>
                </a:lnTo>
                <a:lnTo>
                  <a:pt x="671195" y="656589"/>
                </a:lnTo>
                <a:lnTo>
                  <a:pt x="726246" y="655502"/>
                </a:lnTo>
                <a:lnTo>
                  <a:pt x="780071" y="652294"/>
                </a:lnTo>
                <a:lnTo>
                  <a:pt x="832498" y="647051"/>
                </a:lnTo>
                <a:lnTo>
                  <a:pt x="883353" y="639857"/>
                </a:lnTo>
                <a:lnTo>
                  <a:pt x="932463" y="630797"/>
                </a:lnTo>
                <a:lnTo>
                  <a:pt x="979657" y="619954"/>
                </a:lnTo>
                <a:lnTo>
                  <a:pt x="1024761" y="607414"/>
                </a:lnTo>
                <a:lnTo>
                  <a:pt x="1067603" y="593260"/>
                </a:lnTo>
                <a:lnTo>
                  <a:pt x="1108010" y="577578"/>
                </a:lnTo>
                <a:lnTo>
                  <a:pt x="1145809" y="560450"/>
                </a:lnTo>
                <a:lnTo>
                  <a:pt x="1180828" y="541963"/>
                </a:lnTo>
                <a:lnTo>
                  <a:pt x="1241834" y="501246"/>
                </a:lnTo>
                <a:lnTo>
                  <a:pt x="1289647" y="456100"/>
                </a:lnTo>
                <a:lnTo>
                  <a:pt x="1322884" y="407202"/>
                </a:lnTo>
                <a:lnTo>
                  <a:pt x="1340165" y="355226"/>
                </a:lnTo>
                <a:lnTo>
                  <a:pt x="1342390" y="328294"/>
                </a:lnTo>
                <a:lnTo>
                  <a:pt x="1340165" y="301363"/>
                </a:lnTo>
                <a:lnTo>
                  <a:pt x="1322884" y="249387"/>
                </a:lnTo>
                <a:lnTo>
                  <a:pt x="1289647" y="200489"/>
                </a:lnTo>
                <a:lnTo>
                  <a:pt x="1241834" y="155343"/>
                </a:lnTo>
                <a:lnTo>
                  <a:pt x="1180828" y="114626"/>
                </a:lnTo>
                <a:lnTo>
                  <a:pt x="1145809" y="96138"/>
                </a:lnTo>
                <a:lnTo>
                  <a:pt x="1108010" y="79011"/>
                </a:lnTo>
                <a:lnTo>
                  <a:pt x="1067603" y="63329"/>
                </a:lnTo>
                <a:lnTo>
                  <a:pt x="1024761" y="49175"/>
                </a:lnTo>
                <a:lnTo>
                  <a:pt x="979657" y="36635"/>
                </a:lnTo>
                <a:lnTo>
                  <a:pt x="932463" y="25792"/>
                </a:lnTo>
                <a:lnTo>
                  <a:pt x="883353" y="16732"/>
                </a:lnTo>
                <a:lnTo>
                  <a:pt x="832498" y="9538"/>
                </a:lnTo>
                <a:lnTo>
                  <a:pt x="780071" y="4295"/>
                </a:lnTo>
                <a:lnTo>
                  <a:pt x="726246" y="1087"/>
                </a:lnTo>
                <a:lnTo>
                  <a:pt x="671195" y="0"/>
                </a:lnTo>
                <a:close/>
              </a:path>
            </a:pathLst>
          </a:custGeom>
          <a:noFill/>
          <a:ln w="3175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68438" y="7413625"/>
            <a:ext cx="628650" cy="2905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Comic Sans MS"/>
                <a:cs typeface="Comic Sans MS"/>
              </a:rPr>
              <a:t>üz</a:t>
            </a:r>
            <a:r>
              <a:rPr b="1" spc="-5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b="1" dirty="0">
                <a:solidFill>
                  <a:srgbClr val="FFFFFF"/>
                </a:solidFill>
                <a:latin typeface="Comic Sans MS"/>
                <a:cs typeface="Comic Sans MS"/>
              </a:rPr>
              <a:t>ün</a:t>
            </a:r>
            <a:endParaRPr>
              <a:latin typeface="Comic Sans MS"/>
              <a:cs typeface="Comic Sans MS"/>
            </a:endParaRPr>
          </a:p>
        </p:txBody>
      </p:sp>
      <p:sp>
        <p:nvSpPr>
          <p:cNvPr id="24620" name="object 45"/>
          <p:cNvSpPr>
            <a:spLocks noChangeArrowheads="1"/>
          </p:cNvSpPr>
          <p:nvPr/>
        </p:nvSpPr>
        <p:spPr bwMode="auto">
          <a:xfrm>
            <a:off x="323850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21" name="object 46"/>
          <p:cNvSpPr>
            <a:spLocks noChangeArrowheads="1"/>
          </p:cNvSpPr>
          <p:nvPr/>
        </p:nvSpPr>
        <p:spPr bwMode="auto">
          <a:xfrm>
            <a:off x="304800" y="323850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22" name="object 47"/>
          <p:cNvSpPr>
            <a:spLocks noChangeArrowheads="1"/>
          </p:cNvSpPr>
          <p:nvPr/>
        </p:nvSpPr>
        <p:spPr bwMode="auto">
          <a:xfrm>
            <a:off x="361950" y="369888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23" name="object 48"/>
          <p:cNvSpPr>
            <a:spLocks noChangeArrowheads="1"/>
          </p:cNvSpPr>
          <p:nvPr/>
        </p:nvSpPr>
        <p:spPr bwMode="auto">
          <a:xfrm>
            <a:off x="7237413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24" name="object 49"/>
          <p:cNvSpPr>
            <a:spLocks noChangeArrowheads="1"/>
          </p:cNvSpPr>
          <p:nvPr/>
        </p:nvSpPr>
        <p:spPr bwMode="auto">
          <a:xfrm>
            <a:off x="369888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25" name="object 50"/>
          <p:cNvSpPr>
            <a:spLocks noChangeArrowheads="1"/>
          </p:cNvSpPr>
          <p:nvPr/>
        </p:nvSpPr>
        <p:spPr bwMode="auto">
          <a:xfrm>
            <a:off x="7191375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26" name="object 51"/>
          <p:cNvSpPr>
            <a:spLocks noChangeArrowheads="1"/>
          </p:cNvSpPr>
          <p:nvPr/>
        </p:nvSpPr>
        <p:spPr bwMode="auto">
          <a:xfrm>
            <a:off x="304800" y="10283825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627" name="object 52"/>
          <p:cNvSpPr>
            <a:spLocks noChangeArrowheads="1"/>
          </p:cNvSpPr>
          <p:nvPr/>
        </p:nvSpPr>
        <p:spPr bwMode="auto">
          <a:xfrm>
            <a:off x="361950" y="10236200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53" name="object 53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rPr>
              <a:t>3</a:t>
            </a:r>
            <a:endParaRPr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1416050" y="2076450"/>
            <a:ext cx="4800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4000"/>
              </a:lnSpc>
            </a:pPr>
            <a:r>
              <a:rPr lang="tr-TR" b="1">
                <a:solidFill>
                  <a:srgbClr val="365F91"/>
                </a:solidFill>
              </a:rPr>
              <a:t>Kötü dokunuşlar kızgın, korkmuş, kafası karışık, üzgün hissetmemize yol açabilir.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1339850" y="3219450"/>
            <a:ext cx="512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365F91"/>
                </a:solidFill>
              </a:rPr>
              <a:t>Hangi yüz hangi duyguya ait, birleştirebilir misin?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>
            <a:spLocks noChangeArrowheads="1"/>
          </p:cNvSpPr>
          <p:nvPr/>
        </p:nvSpPr>
        <p:spPr bwMode="auto">
          <a:xfrm>
            <a:off x="407988" y="393700"/>
            <a:ext cx="6767512" cy="1568450"/>
          </a:xfrm>
          <a:custGeom>
            <a:avLst/>
            <a:gdLst>
              <a:gd name="T0" fmla="*/ 0 w 6767195"/>
              <a:gd name="T1" fmla="*/ 0 h 1568483"/>
              <a:gd name="T2" fmla="*/ 6767195 w 6767195"/>
              <a:gd name="T3" fmla="*/ 1568483 h 1568483"/>
            </a:gdLst>
            <a:ahLst/>
            <a:cxnLst/>
            <a:rect l="T0" t="T1" r="T2" b="T3"/>
            <a:pathLst>
              <a:path w="6767195" h="1568483">
                <a:moveTo>
                  <a:pt x="6655401" y="0"/>
                </a:moveTo>
                <a:lnTo>
                  <a:pt x="6616068" y="14550"/>
                </a:lnTo>
                <a:lnTo>
                  <a:pt x="6586853" y="43486"/>
                </a:lnTo>
                <a:lnTo>
                  <a:pt x="6571930" y="82636"/>
                </a:lnTo>
                <a:lnTo>
                  <a:pt x="6570853" y="97233"/>
                </a:lnTo>
                <a:lnTo>
                  <a:pt x="6570853" y="195404"/>
                </a:lnTo>
                <a:lnTo>
                  <a:pt x="84634" y="196324"/>
                </a:lnTo>
                <a:lnTo>
                  <a:pt x="45260" y="210814"/>
                </a:lnTo>
                <a:lnTo>
                  <a:pt x="16016" y="239704"/>
                </a:lnTo>
                <a:lnTo>
                  <a:pt x="1078" y="278842"/>
                </a:lnTo>
                <a:lnTo>
                  <a:pt x="0" y="293448"/>
                </a:lnTo>
                <a:lnTo>
                  <a:pt x="546" y="1481637"/>
                </a:lnTo>
                <a:lnTo>
                  <a:pt x="12819" y="1518986"/>
                </a:lnTo>
                <a:lnTo>
                  <a:pt x="39741" y="1548000"/>
                </a:lnTo>
                <a:lnTo>
                  <a:pt x="79318" y="1565237"/>
                </a:lnTo>
                <a:lnTo>
                  <a:pt x="111752" y="1568483"/>
                </a:lnTo>
                <a:lnTo>
                  <a:pt x="125732" y="1565491"/>
                </a:lnTo>
                <a:lnTo>
                  <a:pt x="162155" y="1545684"/>
                </a:lnTo>
                <a:lnTo>
                  <a:pt x="187063" y="1512877"/>
                </a:lnTo>
                <a:lnTo>
                  <a:pt x="196291" y="1471246"/>
                </a:lnTo>
                <a:lnTo>
                  <a:pt x="196291" y="1373075"/>
                </a:lnTo>
                <a:lnTo>
                  <a:pt x="6682554" y="1372154"/>
                </a:lnTo>
                <a:lnTo>
                  <a:pt x="6721926" y="1357659"/>
                </a:lnTo>
                <a:lnTo>
                  <a:pt x="6751174" y="1328770"/>
                </a:lnTo>
                <a:lnTo>
                  <a:pt x="6766116" y="1289636"/>
                </a:lnTo>
                <a:lnTo>
                  <a:pt x="6767195" y="1275031"/>
                </a:lnTo>
                <a:lnTo>
                  <a:pt x="6766644" y="86811"/>
                </a:lnTo>
                <a:lnTo>
                  <a:pt x="6754356" y="49475"/>
                </a:lnTo>
                <a:lnTo>
                  <a:pt x="6727422" y="20471"/>
                </a:lnTo>
                <a:lnTo>
                  <a:pt x="6687836" y="3243"/>
                </a:lnTo>
                <a:lnTo>
                  <a:pt x="6672174" y="712"/>
                </a:lnTo>
                <a:lnTo>
                  <a:pt x="6655401" y="0"/>
                </a:lnTo>
                <a:close/>
              </a:path>
            </a:pathLst>
          </a:custGeom>
          <a:solidFill>
            <a:srgbClr val="FF7E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02" name="object 3"/>
          <p:cNvSpPr>
            <a:spLocks noChangeArrowheads="1"/>
          </p:cNvSpPr>
          <p:nvPr/>
        </p:nvSpPr>
        <p:spPr bwMode="auto">
          <a:xfrm>
            <a:off x="506413" y="638175"/>
            <a:ext cx="96837" cy="147638"/>
          </a:xfrm>
          <a:custGeom>
            <a:avLst/>
            <a:gdLst>
              <a:gd name="T0" fmla="*/ 0 w 97211"/>
              <a:gd name="T1" fmla="*/ 0 h 147033"/>
              <a:gd name="T2" fmla="*/ 97211 w 97211"/>
              <a:gd name="T3" fmla="*/ 147033 h 147033"/>
            </a:gdLst>
            <a:ahLst/>
            <a:cxnLst/>
            <a:rect l="T0" t="T1" r="T2" b="T3"/>
            <a:pathLst>
              <a:path w="97211" h="147033">
                <a:moveTo>
                  <a:pt x="53034" y="0"/>
                </a:moveTo>
                <a:lnTo>
                  <a:pt x="13391" y="15678"/>
                </a:lnTo>
                <a:lnTo>
                  <a:pt x="0" y="147033"/>
                </a:lnTo>
                <a:lnTo>
                  <a:pt x="14602" y="145956"/>
                </a:lnTo>
                <a:lnTo>
                  <a:pt x="53750" y="131029"/>
                </a:lnTo>
                <a:lnTo>
                  <a:pt x="82675" y="101807"/>
                </a:lnTo>
                <a:lnTo>
                  <a:pt x="97211" y="62467"/>
                </a:lnTo>
                <a:lnTo>
                  <a:pt x="96001" y="44560"/>
                </a:lnTo>
                <a:lnTo>
                  <a:pt x="75910" y="8515"/>
                </a:lnTo>
                <a:lnTo>
                  <a:pt x="53034" y="0"/>
                </a:lnTo>
                <a:close/>
              </a:path>
            </a:pathLst>
          </a:custGeom>
          <a:solidFill>
            <a:srgbClr val="CD66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03" name="object 4"/>
          <p:cNvSpPr>
            <a:spLocks noChangeArrowheads="1"/>
          </p:cNvSpPr>
          <p:nvPr/>
        </p:nvSpPr>
        <p:spPr bwMode="auto">
          <a:xfrm>
            <a:off x="6978650" y="393700"/>
            <a:ext cx="195263" cy="195263"/>
          </a:xfrm>
          <a:custGeom>
            <a:avLst/>
            <a:gdLst>
              <a:gd name="T0" fmla="*/ 0 w 195258"/>
              <a:gd name="T1" fmla="*/ 0 h 195102"/>
              <a:gd name="T2" fmla="*/ 195258 w 195258"/>
              <a:gd name="T3" fmla="*/ 195102 h 195102"/>
            </a:gdLst>
            <a:ahLst/>
            <a:cxnLst/>
            <a:rect l="T0" t="T1" r="T2" b="T3"/>
            <a:pathLst>
              <a:path w="195258" h="195102">
                <a:moveTo>
                  <a:pt x="195258" y="97233"/>
                </a:moveTo>
                <a:lnTo>
                  <a:pt x="98171" y="97233"/>
                </a:lnTo>
                <a:lnTo>
                  <a:pt x="105921" y="195102"/>
                </a:lnTo>
                <a:lnTo>
                  <a:pt x="144313" y="183599"/>
                </a:lnTo>
                <a:lnTo>
                  <a:pt x="174288" y="157218"/>
                </a:lnTo>
                <a:lnTo>
                  <a:pt x="192256" y="118397"/>
                </a:lnTo>
                <a:lnTo>
                  <a:pt x="195258" y="97233"/>
                </a:lnTo>
                <a:close/>
              </a:path>
              <a:path w="195258" h="195102">
                <a:moveTo>
                  <a:pt x="84548" y="0"/>
                </a:moveTo>
                <a:lnTo>
                  <a:pt x="45215" y="14550"/>
                </a:lnTo>
                <a:lnTo>
                  <a:pt x="16000" y="43486"/>
                </a:lnTo>
                <a:lnTo>
                  <a:pt x="1077" y="82636"/>
                </a:lnTo>
                <a:lnTo>
                  <a:pt x="0" y="97233"/>
                </a:lnTo>
                <a:lnTo>
                  <a:pt x="1429" y="108928"/>
                </a:lnTo>
                <a:lnTo>
                  <a:pt x="25789" y="139153"/>
                </a:lnTo>
                <a:lnTo>
                  <a:pt x="55852" y="145800"/>
                </a:lnTo>
                <a:lnTo>
                  <a:pt x="69426" y="141870"/>
                </a:lnTo>
                <a:lnTo>
                  <a:pt x="81067" y="134426"/>
                </a:lnTo>
                <a:lnTo>
                  <a:pt x="90154" y="124090"/>
                </a:lnTo>
                <a:lnTo>
                  <a:pt x="96062" y="111484"/>
                </a:lnTo>
                <a:lnTo>
                  <a:pt x="98171" y="97233"/>
                </a:lnTo>
                <a:lnTo>
                  <a:pt x="195258" y="97233"/>
                </a:lnTo>
                <a:lnTo>
                  <a:pt x="183503" y="49475"/>
                </a:lnTo>
                <a:lnTo>
                  <a:pt x="156569" y="20471"/>
                </a:lnTo>
                <a:lnTo>
                  <a:pt x="116983" y="3243"/>
                </a:lnTo>
                <a:lnTo>
                  <a:pt x="101321" y="712"/>
                </a:lnTo>
                <a:lnTo>
                  <a:pt x="84548" y="0"/>
                </a:lnTo>
                <a:close/>
              </a:path>
            </a:pathLst>
          </a:custGeom>
          <a:solidFill>
            <a:srgbClr val="CD66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04" name="object 5"/>
          <p:cNvSpPr>
            <a:spLocks noChangeArrowheads="1"/>
          </p:cNvSpPr>
          <p:nvPr/>
        </p:nvSpPr>
        <p:spPr bwMode="auto">
          <a:xfrm>
            <a:off x="407988" y="393700"/>
            <a:ext cx="6767512" cy="1568450"/>
          </a:xfrm>
          <a:custGeom>
            <a:avLst/>
            <a:gdLst>
              <a:gd name="T0" fmla="*/ 0 w 6767195"/>
              <a:gd name="T1" fmla="*/ 0 h 1568483"/>
              <a:gd name="T2" fmla="*/ 6767195 w 6767195"/>
              <a:gd name="T3" fmla="*/ 1568483 h 1568483"/>
            </a:gdLst>
            <a:ahLst/>
            <a:cxnLst/>
            <a:rect l="T0" t="T1" r="T2" b="T3"/>
            <a:pathLst>
              <a:path w="6767195" h="1568483">
                <a:moveTo>
                  <a:pt x="0" y="293448"/>
                </a:moveTo>
                <a:lnTo>
                  <a:pt x="9241" y="251816"/>
                </a:lnTo>
                <a:lnTo>
                  <a:pt x="34181" y="219049"/>
                </a:lnTo>
                <a:lnTo>
                  <a:pt x="70642" y="199297"/>
                </a:lnTo>
                <a:lnTo>
                  <a:pt x="6570853" y="195404"/>
                </a:lnTo>
                <a:lnTo>
                  <a:pt x="6570853" y="97233"/>
                </a:lnTo>
                <a:lnTo>
                  <a:pt x="6580085" y="55607"/>
                </a:lnTo>
                <a:lnTo>
                  <a:pt x="6604999" y="22803"/>
                </a:lnTo>
                <a:lnTo>
                  <a:pt x="6641423" y="2994"/>
                </a:lnTo>
                <a:lnTo>
                  <a:pt x="6655401" y="0"/>
                </a:lnTo>
                <a:lnTo>
                  <a:pt x="6672174" y="712"/>
                </a:lnTo>
                <a:lnTo>
                  <a:pt x="6715534" y="13250"/>
                </a:lnTo>
                <a:lnTo>
                  <a:pt x="6746907" y="38711"/>
                </a:lnTo>
                <a:lnTo>
                  <a:pt x="6764299" y="73652"/>
                </a:lnTo>
                <a:lnTo>
                  <a:pt x="6767195" y="1275031"/>
                </a:lnTo>
                <a:lnTo>
                  <a:pt x="6766116" y="1289636"/>
                </a:lnTo>
                <a:lnTo>
                  <a:pt x="6751174" y="1328770"/>
                </a:lnTo>
                <a:lnTo>
                  <a:pt x="6721926" y="1357659"/>
                </a:lnTo>
                <a:lnTo>
                  <a:pt x="6682554" y="1372154"/>
                </a:lnTo>
                <a:lnTo>
                  <a:pt x="196291" y="1373075"/>
                </a:lnTo>
                <a:lnTo>
                  <a:pt x="196291" y="1471246"/>
                </a:lnTo>
                <a:lnTo>
                  <a:pt x="187063" y="1512877"/>
                </a:lnTo>
                <a:lnTo>
                  <a:pt x="162155" y="1545684"/>
                </a:lnTo>
                <a:lnTo>
                  <a:pt x="125732" y="1565491"/>
                </a:lnTo>
                <a:lnTo>
                  <a:pt x="111752" y="1568483"/>
                </a:lnTo>
                <a:lnTo>
                  <a:pt x="94979" y="1567769"/>
                </a:lnTo>
                <a:lnTo>
                  <a:pt x="51625" y="1555225"/>
                </a:lnTo>
                <a:lnTo>
                  <a:pt x="20264" y="1529753"/>
                </a:lnTo>
                <a:lnTo>
                  <a:pt x="2887" y="1494800"/>
                </a:lnTo>
                <a:lnTo>
                  <a:pt x="546" y="1481637"/>
                </a:lnTo>
                <a:lnTo>
                  <a:pt x="0" y="29344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05" name="object 6"/>
          <p:cNvSpPr>
            <a:spLocks noChangeArrowheads="1"/>
          </p:cNvSpPr>
          <p:nvPr/>
        </p:nvSpPr>
        <p:spPr bwMode="auto">
          <a:xfrm>
            <a:off x="407988" y="638175"/>
            <a:ext cx="195262" cy="147638"/>
          </a:xfrm>
          <a:custGeom>
            <a:avLst/>
            <a:gdLst>
              <a:gd name="T0" fmla="*/ 0 w 195745"/>
              <a:gd name="T1" fmla="*/ 0 h 147177"/>
              <a:gd name="T2" fmla="*/ 195745 w 195745"/>
              <a:gd name="T3" fmla="*/ 147177 h 147177"/>
            </a:gdLst>
            <a:ahLst/>
            <a:cxnLst/>
            <a:rect l="T0" t="T1" r="T2" b="T3"/>
            <a:pathLst>
              <a:path w="195745" h="147177">
                <a:moveTo>
                  <a:pt x="0" y="49006"/>
                </a:moveTo>
                <a:lnTo>
                  <a:pt x="9229" y="90636"/>
                </a:lnTo>
                <a:lnTo>
                  <a:pt x="34140" y="123443"/>
                </a:lnTo>
                <a:lnTo>
                  <a:pt x="70563" y="143250"/>
                </a:lnTo>
                <a:lnTo>
                  <a:pt x="84541" y="146242"/>
                </a:lnTo>
                <a:lnTo>
                  <a:pt x="101316" y="145528"/>
                </a:lnTo>
                <a:lnTo>
                  <a:pt x="144672" y="132983"/>
                </a:lnTo>
                <a:lnTo>
                  <a:pt x="176031" y="107511"/>
                </a:lnTo>
                <a:lnTo>
                  <a:pt x="193405" y="72557"/>
                </a:lnTo>
                <a:lnTo>
                  <a:pt x="195745" y="59394"/>
                </a:lnTo>
                <a:lnTo>
                  <a:pt x="194273" y="42244"/>
                </a:lnTo>
                <a:lnTo>
                  <a:pt x="172645" y="7506"/>
                </a:lnTo>
                <a:lnTo>
                  <a:pt x="148481" y="0"/>
                </a:lnTo>
                <a:lnTo>
                  <a:pt x="133816" y="2045"/>
                </a:lnTo>
                <a:lnTo>
                  <a:pt x="102873" y="28047"/>
                </a:lnTo>
                <a:lnTo>
                  <a:pt x="98145" y="147177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06" name="object 7"/>
          <p:cNvSpPr>
            <a:spLocks noChangeArrowheads="1"/>
          </p:cNvSpPr>
          <p:nvPr/>
        </p:nvSpPr>
        <p:spPr bwMode="auto">
          <a:xfrm>
            <a:off x="603250" y="687388"/>
            <a:ext cx="0" cy="1079500"/>
          </a:xfrm>
          <a:custGeom>
            <a:avLst/>
            <a:gdLst>
              <a:gd name="T0" fmla="*/ 0 h 1079627"/>
              <a:gd name="T1" fmla="*/ 1079627 h 1079627"/>
            </a:gdLst>
            <a:ahLst/>
            <a:cxnLst/>
            <a:rect l="0" t="T0" r="0" b="T1"/>
            <a:pathLst>
              <a:path h="1079627">
                <a:moveTo>
                  <a:pt x="0" y="0"/>
                </a:moveTo>
                <a:lnTo>
                  <a:pt x="0" y="1079627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07" name="object 8"/>
          <p:cNvSpPr>
            <a:spLocks noChangeArrowheads="1"/>
          </p:cNvSpPr>
          <p:nvPr/>
        </p:nvSpPr>
        <p:spPr bwMode="auto">
          <a:xfrm>
            <a:off x="6978650" y="490538"/>
            <a:ext cx="196850" cy="98425"/>
          </a:xfrm>
          <a:custGeom>
            <a:avLst/>
            <a:gdLst>
              <a:gd name="T0" fmla="*/ 0 w 196342"/>
              <a:gd name="T1" fmla="*/ 0 h 98171"/>
              <a:gd name="T2" fmla="*/ 196342 w 196342"/>
              <a:gd name="T3" fmla="*/ 98171 h 98171"/>
            </a:gdLst>
            <a:ahLst/>
            <a:cxnLst/>
            <a:rect l="T0" t="T1" r="T2" b="T3"/>
            <a:pathLst>
              <a:path w="196342" h="98171">
                <a:moveTo>
                  <a:pt x="196342" y="0"/>
                </a:moveTo>
                <a:lnTo>
                  <a:pt x="187109" y="41625"/>
                </a:lnTo>
                <a:lnTo>
                  <a:pt x="162195" y="74430"/>
                </a:lnTo>
                <a:lnTo>
                  <a:pt x="125771" y="94239"/>
                </a:lnTo>
                <a:lnTo>
                  <a:pt x="111793" y="97233"/>
                </a:lnTo>
                <a:lnTo>
                  <a:pt x="0" y="98171"/>
                </a:lnTo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08" name="object 9"/>
          <p:cNvSpPr>
            <a:spLocks noChangeArrowheads="1"/>
          </p:cNvSpPr>
          <p:nvPr/>
        </p:nvSpPr>
        <p:spPr bwMode="auto">
          <a:xfrm>
            <a:off x="6978650" y="490538"/>
            <a:ext cx="98425" cy="98425"/>
          </a:xfrm>
          <a:custGeom>
            <a:avLst/>
            <a:gdLst>
              <a:gd name="T0" fmla="*/ 0 w 98171"/>
              <a:gd name="T1" fmla="*/ 0 h 98171"/>
              <a:gd name="T2" fmla="*/ 98171 w 98171"/>
              <a:gd name="T3" fmla="*/ 98171 h 98171"/>
            </a:gdLst>
            <a:ahLst/>
            <a:cxnLst/>
            <a:rect l="T0" t="T1" r="T2" b="T3"/>
            <a:pathLst>
              <a:path w="98171" h="98171">
                <a:moveTo>
                  <a:pt x="0" y="0"/>
                </a:moveTo>
                <a:lnTo>
                  <a:pt x="17083" y="37157"/>
                </a:lnTo>
                <a:lnTo>
                  <a:pt x="42322" y="48553"/>
                </a:lnTo>
                <a:lnTo>
                  <a:pt x="58535" y="46928"/>
                </a:lnTo>
                <a:lnTo>
                  <a:pt x="72381" y="41916"/>
                </a:lnTo>
                <a:lnTo>
                  <a:pt x="83562" y="34032"/>
                </a:lnTo>
                <a:lnTo>
                  <a:pt x="91781" y="23788"/>
                </a:lnTo>
                <a:lnTo>
                  <a:pt x="96740" y="11698"/>
                </a:lnTo>
                <a:lnTo>
                  <a:pt x="98171" y="98171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250" y="139700"/>
            <a:ext cx="6486525" cy="159067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tr-TR" sz="1100" dirty="0">
                <a:solidFill>
                  <a:srgbClr val="365F91"/>
                </a:solidFill>
                <a:cs typeface="Arial" charset="0"/>
                <a:hlinkClick r:id="rId2"/>
              </a:rPr>
              <a:t>www.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2"/>
              </a:rPr>
              <a:t>o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2"/>
              </a:rPr>
              <a:t>n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2"/>
              </a:rPr>
              <a:t>l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2"/>
              </a:rPr>
              <a:t>ine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2"/>
              </a:rPr>
              <a:t>a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2"/>
              </a:rPr>
              <a:t>nne</a:t>
            </a:r>
            <a:r>
              <a:rPr lang="tr-TR" sz="1100" dirty="0">
                <a:solidFill>
                  <a:srgbClr val="365F91"/>
                </a:solidFill>
                <a:cs typeface="Arial" charset="0"/>
                <a:hlinkClick r:id="rId2"/>
              </a:rPr>
              <a:t>.com</a:t>
            </a:r>
            <a:endParaRPr lang="tr-TR" sz="1100" dirty="0">
              <a:cs typeface="Arial" charset="0"/>
            </a:endParaRPr>
          </a:p>
          <a:p>
            <a:pPr>
              <a:lnSpc>
                <a:spcPts val="800"/>
              </a:lnSpc>
              <a:spcBef>
                <a:spcPts val="25"/>
              </a:spcBef>
            </a:pPr>
            <a:endParaRPr lang="tr-TR" sz="8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algn="ctr"/>
            <a:r>
              <a:rPr lang="tr-TR" sz="24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Kötü Dokunuşlar:</a:t>
            </a:r>
            <a:endParaRPr lang="tr-TR" sz="2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algn="ctr">
              <a:lnSpc>
                <a:spcPct val="129000"/>
              </a:lnSpc>
              <a:spcBef>
                <a:spcPts val="438"/>
              </a:spcBef>
            </a:pP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Bazı</a:t>
            </a:r>
            <a:r>
              <a:rPr lang="tr-TR" sz="1600" b="1" dirty="0" smtClean="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kötü dokunuşlar, “vurma” gibi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acıtmaz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 Ama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hoşlanmadığın </a:t>
            </a:r>
            <a:r>
              <a:rPr lang="tr-TR" sz="1600" b="1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her dokunuş kötü dokunuştur.</a:t>
            </a:r>
            <a:endParaRPr lang="tr-TR" sz="16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25610" name="object 11"/>
          <p:cNvSpPr>
            <a:spLocks noChangeArrowheads="1"/>
          </p:cNvSpPr>
          <p:nvPr/>
        </p:nvSpPr>
        <p:spPr bwMode="auto">
          <a:xfrm>
            <a:off x="569913" y="2103438"/>
            <a:ext cx="2346325" cy="18335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11" name="object 12"/>
          <p:cNvSpPr>
            <a:spLocks noChangeArrowheads="1"/>
          </p:cNvSpPr>
          <p:nvPr/>
        </p:nvSpPr>
        <p:spPr bwMode="auto">
          <a:xfrm>
            <a:off x="454025" y="6219825"/>
            <a:ext cx="6521450" cy="114458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12" name="object 13"/>
          <p:cNvSpPr>
            <a:spLocks noChangeArrowheads="1"/>
          </p:cNvSpPr>
          <p:nvPr/>
        </p:nvSpPr>
        <p:spPr bwMode="auto">
          <a:xfrm>
            <a:off x="425450" y="6191250"/>
            <a:ext cx="6578600" cy="1201738"/>
          </a:xfrm>
          <a:custGeom>
            <a:avLst/>
            <a:gdLst>
              <a:gd name="T0" fmla="*/ 0 w 6577266"/>
              <a:gd name="T1" fmla="*/ 0 h 1201420"/>
              <a:gd name="T2" fmla="*/ 6577266 w 6577266"/>
              <a:gd name="T3" fmla="*/ 1201420 h 1201420"/>
            </a:gdLst>
            <a:ahLst/>
            <a:cxnLst/>
            <a:rect l="T0" t="T1" r="T2" b="T3"/>
            <a:pathLst>
              <a:path w="6577266" h="1201420">
                <a:moveTo>
                  <a:pt x="6406451" y="0"/>
                </a:moveTo>
                <a:lnTo>
                  <a:pt x="170802" y="0"/>
                </a:lnTo>
                <a:lnTo>
                  <a:pt x="154051" y="1270"/>
                </a:lnTo>
                <a:lnTo>
                  <a:pt x="104825" y="13970"/>
                </a:lnTo>
                <a:lnTo>
                  <a:pt x="62382" y="39370"/>
                </a:lnTo>
                <a:lnTo>
                  <a:pt x="29273" y="76200"/>
                </a:lnTo>
                <a:lnTo>
                  <a:pt x="7658" y="120650"/>
                </a:lnTo>
                <a:lnTo>
                  <a:pt x="0" y="171450"/>
                </a:lnTo>
                <a:lnTo>
                  <a:pt x="0" y="1031240"/>
                </a:lnTo>
                <a:lnTo>
                  <a:pt x="7658" y="1082040"/>
                </a:lnTo>
                <a:lnTo>
                  <a:pt x="29248" y="1126490"/>
                </a:lnTo>
                <a:lnTo>
                  <a:pt x="62318" y="1163320"/>
                </a:lnTo>
                <a:lnTo>
                  <a:pt x="104749" y="1188720"/>
                </a:lnTo>
                <a:lnTo>
                  <a:pt x="154152" y="1201420"/>
                </a:lnTo>
                <a:lnTo>
                  <a:pt x="6423215" y="1201420"/>
                </a:lnTo>
                <a:lnTo>
                  <a:pt x="6472491" y="1188720"/>
                </a:lnTo>
                <a:lnTo>
                  <a:pt x="6507416" y="1168400"/>
                </a:lnTo>
                <a:lnTo>
                  <a:pt x="171691" y="1168400"/>
                </a:lnTo>
                <a:lnTo>
                  <a:pt x="157530" y="1167130"/>
                </a:lnTo>
                <a:lnTo>
                  <a:pt x="118148" y="1156970"/>
                </a:lnTo>
                <a:lnTo>
                  <a:pt x="84239" y="1136650"/>
                </a:lnTo>
                <a:lnTo>
                  <a:pt x="57696" y="1107440"/>
                </a:lnTo>
                <a:lnTo>
                  <a:pt x="40411" y="1070610"/>
                </a:lnTo>
                <a:lnTo>
                  <a:pt x="34356" y="1031240"/>
                </a:lnTo>
                <a:lnTo>
                  <a:pt x="34356" y="171450"/>
                </a:lnTo>
                <a:lnTo>
                  <a:pt x="40411" y="132080"/>
                </a:lnTo>
                <a:lnTo>
                  <a:pt x="57696" y="95250"/>
                </a:lnTo>
                <a:lnTo>
                  <a:pt x="84226" y="66040"/>
                </a:lnTo>
                <a:lnTo>
                  <a:pt x="118135" y="45720"/>
                </a:lnTo>
                <a:lnTo>
                  <a:pt x="157556" y="35560"/>
                </a:lnTo>
                <a:lnTo>
                  <a:pt x="171691" y="34290"/>
                </a:lnTo>
                <a:lnTo>
                  <a:pt x="6507362" y="34290"/>
                </a:lnTo>
                <a:lnTo>
                  <a:pt x="6501701" y="30480"/>
                </a:lnTo>
                <a:lnTo>
                  <a:pt x="6487604" y="21590"/>
                </a:lnTo>
                <a:lnTo>
                  <a:pt x="6472491" y="13970"/>
                </a:lnTo>
                <a:lnTo>
                  <a:pt x="6440233" y="3810"/>
                </a:lnTo>
                <a:lnTo>
                  <a:pt x="6423215" y="1270"/>
                </a:lnTo>
                <a:lnTo>
                  <a:pt x="6406451" y="0"/>
                </a:lnTo>
                <a:close/>
              </a:path>
              <a:path w="6577266" h="1201420">
                <a:moveTo>
                  <a:pt x="6507362" y="34290"/>
                </a:moveTo>
                <a:lnTo>
                  <a:pt x="6405562" y="34290"/>
                </a:lnTo>
                <a:lnTo>
                  <a:pt x="6419786" y="35560"/>
                </a:lnTo>
                <a:lnTo>
                  <a:pt x="6446583" y="40640"/>
                </a:lnTo>
                <a:lnTo>
                  <a:pt x="6482524" y="58420"/>
                </a:lnTo>
                <a:lnTo>
                  <a:pt x="6511607" y="85090"/>
                </a:lnTo>
                <a:lnTo>
                  <a:pt x="6532181" y="119380"/>
                </a:lnTo>
                <a:lnTo>
                  <a:pt x="6542214" y="158750"/>
                </a:lnTo>
                <a:lnTo>
                  <a:pt x="6542907" y="171450"/>
                </a:lnTo>
                <a:lnTo>
                  <a:pt x="6542907" y="1031240"/>
                </a:lnTo>
                <a:lnTo>
                  <a:pt x="6536880" y="1070610"/>
                </a:lnTo>
                <a:lnTo>
                  <a:pt x="6519608" y="1107440"/>
                </a:lnTo>
                <a:lnTo>
                  <a:pt x="6493065" y="1136650"/>
                </a:lnTo>
                <a:lnTo>
                  <a:pt x="6459156" y="1156970"/>
                </a:lnTo>
                <a:lnTo>
                  <a:pt x="6419786" y="1167130"/>
                </a:lnTo>
                <a:lnTo>
                  <a:pt x="6405562" y="1168400"/>
                </a:lnTo>
                <a:lnTo>
                  <a:pt x="6507416" y="1168400"/>
                </a:lnTo>
                <a:lnTo>
                  <a:pt x="6538023" y="1139190"/>
                </a:lnTo>
                <a:lnTo>
                  <a:pt x="6563804" y="1097280"/>
                </a:lnTo>
                <a:lnTo>
                  <a:pt x="6576377" y="1047750"/>
                </a:lnTo>
                <a:lnTo>
                  <a:pt x="6577266" y="1031240"/>
                </a:lnTo>
                <a:lnTo>
                  <a:pt x="6577266" y="171450"/>
                </a:lnTo>
                <a:lnTo>
                  <a:pt x="6569646" y="120650"/>
                </a:lnTo>
                <a:lnTo>
                  <a:pt x="6548056" y="76200"/>
                </a:lnTo>
                <a:lnTo>
                  <a:pt x="6514909" y="39370"/>
                </a:lnTo>
                <a:lnTo>
                  <a:pt x="6507362" y="34290"/>
                </a:lnTo>
                <a:close/>
              </a:path>
              <a:path w="6577266" h="1201420">
                <a:moveTo>
                  <a:pt x="6405181" y="45720"/>
                </a:moveTo>
                <a:lnTo>
                  <a:pt x="171996" y="45720"/>
                </a:lnTo>
                <a:lnTo>
                  <a:pt x="158724" y="46990"/>
                </a:lnTo>
                <a:lnTo>
                  <a:pt x="111658" y="60960"/>
                </a:lnTo>
                <a:lnTo>
                  <a:pt x="74460" y="92710"/>
                </a:lnTo>
                <a:lnTo>
                  <a:pt x="51333" y="134620"/>
                </a:lnTo>
                <a:lnTo>
                  <a:pt x="45783" y="171450"/>
                </a:lnTo>
                <a:lnTo>
                  <a:pt x="45783" y="1031240"/>
                </a:lnTo>
                <a:lnTo>
                  <a:pt x="55613" y="1079500"/>
                </a:lnTo>
                <a:lnTo>
                  <a:pt x="82626" y="1118870"/>
                </a:lnTo>
                <a:lnTo>
                  <a:pt x="111607" y="1140460"/>
                </a:lnTo>
                <a:lnTo>
                  <a:pt x="122618" y="1146810"/>
                </a:lnTo>
                <a:lnTo>
                  <a:pt x="134200" y="1150620"/>
                </a:lnTo>
                <a:lnTo>
                  <a:pt x="146088" y="1153160"/>
                </a:lnTo>
                <a:lnTo>
                  <a:pt x="158661" y="1155700"/>
                </a:lnTo>
                <a:lnTo>
                  <a:pt x="6418643" y="1155700"/>
                </a:lnTo>
                <a:lnTo>
                  <a:pt x="6443154" y="1150620"/>
                </a:lnTo>
                <a:lnTo>
                  <a:pt x="6454711" y="1146810"/>
                </a:lnTo>
                <a:lnTo>
                  <a:pt x="6459080" y="1144270"/>
                </a:lnTo>
                <a:lnTo>
                  <a:pt x="159791" y="1144270"/>
                </a:lnTo>
                <a:lnTo>
                  <a:pt x="148348" y="1143000"/>
                </a:lnTo>
                <a:lnTo>
                  <a:pt x="107632" y="1125220"/>
                </a:lnTo>
                <a:lnTo>
                  <a:pt x="76669" y="1094740"/>
                </a:lnTo>
                <a:lnTo>
                  <a:pt x="59486" y="1054100"/>
                </a:lnTo>
                <a:lnTo>
                  <a:pt x="57214" y="1031240"/>
                </a:lnTo>
                <a:lnTo>
                  <a:pt x="57214" y="171450"/>
                </a:lnTo>
                <a:lnTo>
                  <a:pt x="66167" y="128270"/>
                </a:lnTo>
                <a:lnTo>
                  <a:pt x="90754" y="91440"/>
                </a:lnTo>
                <a:lnTo>
                  <a:pt x="127012" y="67310"/>
                </a:lnTo>
                <a:lnTo>
                  <a:pt x="172288" y="57150"/>
                </a:lnTo>
                <a:lnTo>
                  <a:pt x="6457441" y="57150"/>
                </a:lnTo>
                <a:lnTo>
                  <a:pt x="6454711" y="55880"/>
                </a:lnTo>
                <a:lnTo>
                  <a:pt x="6443154" y="52070"/>
                </a:lnTo>
                <a:lnTo>
                  <a:pt x="6418516" y="46990"/>
                </a:lnTo>
                <a:lnTo>
                  <a:pt x="6405181" y="45720"/>
                </a:lnTo>
                <a:close/>
              </a:path>
              <a:path w="6577266" h="1201420">
                <a:moveTo>
                  <a:pt x="6457441" y="57150"/>
                </a:moveTo>
                <a:lnTo>
                  <a:pt x="6404927" y="57150"/>
                </a:lnTo>
                <a:lnTo>
                  <a:pt x="6428803" y="59690"/>
                </a:lnTo>
                <a:lnTo>
                  <a:pt x="6439852" y="63500"/>
                </a:lnTo>
                <a:lnTo>
                  <a:pt x="6478460" y="83820"/>
                </a:lnTo>
                <a:lnTo>
                  <a:pt x="6506273" y="118110"/>
                </a:lnTo>
                <a:lnTo>
                  <a:pt x="6519481" y="160020"/>
                </a:lnTo>
                <a:lnTo>
                  <a:pt x="6520053" y="171450"/>
                </a:lnTo>
                <a:lnTo>
                  <a:pt x="6520053" y="1031240"/>
                </a:lnTo>
                <a:lnTo>
                  <a:pt x="6511099" y="1074420"/>
                </a:lnTo>
                <a:lnTo>
                  <a:pt x="6486588" y="1111250"/>
                </a:lnTo>
                <a:lnTo>
                  <a:pt x="6450266" y="1135380"/>
                </a:lnTo>
                <a:lnTo>
                  <a:pt x="6417500" y="1144270"/>
                </a:lnTo>
                <a:lnTo>
                  <a:pt x="6459080" y="1144270"/>
                </a:lnTo>
                <a:lnTo>
                  <a:pt x="6465633" y="1140460"/>
                </a:lnTo>
                <a:lnTo>
                  <a:pt x="6476047" y="1135380"/>
                </a:lnTo>
                <a:lnTo>
                  <a:pt x="6485699" y="1127760"/>
                </a:lnTo>
                <a:lnTo>
                  <a:pt x="6516433" y="1090930"/>
                </a:lnTo>
                <a:lnTo>
                  <a:pt x="6530911" y="1042670"/>
                </a:lnTo>
                <a:lnTo>
                  <a:pt x="6531488" y="171450"/>
                </a:lnTo>
                <a:lnTo>
                  <a:pt x="6530911" y="158750"/>
                </a:lnTo>
                <a:lnTo>
                  <a:pt x="6516433" y="111760"/>
                </a:lnTo>
                <a:lnTo>
                  <a:pt x="6485826" y="74930"/>
                </a:lnTo>
                <a:lnTo>
                  <a:pt x="6465633" y="60960"/>
                </a:lnTo>
                <a:lnTo>
                  <a:pt x="6457441" y="57150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13" name="object 14"/>
          <p:cNvSpPr>
            <a:spLocks noChangeArrowheads="1"/>
          </p:cNvSpPr>
          <p:nvPr/>
        </p:nvSpPr>
        <p:spPr bwMode="auto">
          <a:xfrm>
            <a:off x="5113338" y="2054225"/>
            <a:ext cx="1425575" cy="10683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15" name="object 16"/>
          <p:cNvSpPr>
            <a:spLocks noChangeArrowheads="1"/>
          </p:cNvSpPr>
          <p:nvPr/>
        </p:nvSpPr>
        <p:spPr bwMode="auto">
          <a:xfrm>
            <a:off x="1416050" y="3067050"/>
            <a:ext cx="3671888" cy="32194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17" name="object 18"/>
          <p:cNvSpPr>
            <a:spLocks noChangeArrowheads="1"/>
          </p:cNvSpPr>
          <p:nvPr/>
        </p:nvSpPr>
        <p:spPr bwMode="auto">
          <a:xfrm>
            <a:off x="454025" y="8978900"/>
            <a:ext cx="6521450" cy="114458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18" name="object 19"/>
          <p:cNvSpPr>
            <a:spLocks noChangeArrowheads="1"/>
          </p:cNvSpPr>
          <p:nvPr/>
        </p:nvSpPr>
        <p:spPr bwMode="auto">
          <a:xfrm>
            <a:off x="425450" y="8950325"/>
            <a:ext cx="6578600" cy="1201738"/>
          </a:xfrm>
          <a:custGeom>
            <a:avLst/>
            <a:gdLst>
              <a:gd name="T0" fmla="*/ 0 w 6577266"/>
              <a:gd name="T1" fmla="*/ 0 h 1201420"/>
              <a:gd name="T2" fmla="*/ 6577266 w 6577266"/>
              <a:gd name="T3" fmla="*/ 1201420 h 1201420"/>
            </a:gdLst>
            <a:ahLst/>
            <a:cxnLst/>
            <a:rect l="T0" t="T1" r="T2" b="T3"/>
            <a:pathLst>
              <a:path w="6577266" h="1201420">
                <a:moveTo>
                  <a:pt x="6406451" y="0"/>
                </a:moveTo>
                <a:lnTo>
                  <a:pt x="170802" y="0"/>
                </a:lnTo>
                <a:lnTo>
                  <a:pt x="154152" y="1270"/>
                </a:lnTo>
                <a:lnTo>
                  <a:pt x="104749" y="13970"/>
                </a:lnTo>
                <a:lnTo>
                  <a:pt x="62318" y="39370"/>
                </a:lnTo>
                <a:lnTo>
                  <a:pt x="29248" y="76200"/>
                </a:lnTo>
                <a:lnTo>
                  <a:pt x="7658" y="120650"/>
                </a:lnTo>
                <a:lnTo>
                  <a:pt x="0" y="171450"/>
                </a:lnTo>
                <a:lnTo>
                  <a:pt x="0" y="1031240"/>
                </a:lnTo>
                <a:lnTo>
                  <a:pt x="7645" y="1082040"/>
                </a:lnTo>
                <a:lnTo>
                  <a:pt x="29248" y="1126490"/>
                </a:lnTo>
                <a:lnTo>
                  <a:pt x="62318" y="1163320"/>
                </a:lnTo>
                <a:lnTo>
                  <a:pt x="104749" y="1188720"/>
                </a:lnTo>
                <a:lnTo>
                  <a:pt x="154051" y="1201420"/>
                </a:lnTo>
                <a:lnTo>
                  <a:pt x="6423215" y="1201420"/>
                </a:lnTo>
                <a:lnTo>
                  <a:pt x="6472491" y="1188720"/>
                </a:lnTo>
                <a:lnTo>
                  <a:pt x="6509321" y="1167130"/>
                </a:lnTo>
                <a:lnTo>
                  <a:pt x="157556" y="1167130"/>
                </a:lnTo>
                <a:lnTo>
                  <a:pt x="130759" y="1162050"/>
                </a:lnTo>
                <a:lnTo>
                  <a:pt x="94830" y="1144270"/>
                </a:lnTo>
                <a:lnTo>
                  <a:pt x="65646" y="1117600"/>
                </a:lnTo>
                <a:lnTo>
                  <a:pt x="45084" y="1083310"/>
                </a:lnTo>
                <a:lnTo>
                  <a:pt x="35026" y="1043940"/>
                </a:lnTo>
                <a:lnTo>
                  <a:pt x="34356" y="1031240"/>
                </a:lnTo>
                <a:lnTo>
                  <a:pt x="34356" y="171450"/>
                </a:lnTo>
                <a:lnTo>
                  <a:pt x="40411" y="130810"/>
                </a:lnTo>
                <a:lnTo>
                  <a:pt x="57696" y="95250"/>
                </a:lnTo>
                <a:lnTo>
                  <a:pt x="84239" y="66040"/>
                </a:lnTo>
                <a:lnTo>
                  <a:pt x="118148" y="45720"/>
                </a:lnTo>
                <a:lnTo>
                  <a:pt x="157530" y="35560"/>
                </a:lnTo>
                <a:lnTo>
                  <a:pt x="171691" y="34290"/>
                </a:lnTo>
                <a:lnTo>
                  <a:pt x="6507416" y="34290"/>
                </a:lnTo>
                <a:lnTo>
                  <a:pt x="6501701" y="30480"/>
                </a:lnTo>
                <a:lnTo>
                  <a:pt x="6456743" y="8890"/>
                </a:lnTo>
                <a:lnTo>
                  <a:pt x="6423215" y="1270"/>
                </a:lnTo>
                <a:lnTo>
                  <a:pt x="6406451" y="0"/>
                </a:lnTo>
                <a:close/>
              </a:path>
              <a:path w="6577266" h="1201420">
                <a:moveTo>
                  <a:pt x="6507416" y="34290"/>
                </a:moveTo>
                <a:lnTo>
                  <a:pt x="6405562" y="34290"/>
                </a:lnTo>
                <a:lnTo>
                  <a:pt x="6419786" y="35560"/>
                </a:lnTo>
                <a:lnTo>
                  <a:pt x="6446583" y="40640"/>
                </a:lnTo>
                <a:lnTo>
                  <a:pt x="6482524" y="58420"/>
                </a:lnTo>
                <a:lnTo>
                  <a:pt x="6511607" y="85090"/>
                </a:lnTo>
                <a:lnTo>
                  <a:pt x="6532181" y="119380"/>
                </a:lnTo>
                <a:lnTo>
                  <a:pt x="6542214" y="158750"/>
                </a:lnTo>
                <a:lnTo>
                  <a:pt x="6542907" y="171450"/>
                </a:lnTo>
                <a:lnTo>
                  <a:pt x="6542907" y="1031240"/>
                </a:lnTo>
                <a:lnTo>
                  <a:pt x="6536880" y="1071880"/>
                </a:lnTo>
                <a:lnTo>
                  <a:pt x="6519608" y="1107440"/>
                </a:lnTo>
                <a:lnTo>
                  <a:pt x="6493065" y="1136650"/>
                </a:lnTo>
                <a:lnTo>
                  <a:pt x="6459156" y="1156970"/>
                </a:lnTo>
                <a:lnTo>
                  <a:pt x="6419786" y="1167130"/>
                </a:lnTo>
                <a:lnTo>
                  <a:pt x="6509321" y="1167130"/>
                </a:lnTo>
                <a:lnTo>
                  <a:pt x="6538023" y="1139190"/>
                </a:lnTo>
                <a:lnTo>
                  <a:pt x="6563804" y="1097280"/>
                </a:lnTo>
                <a:lnTo>
                  <a:pt x="6576377" y="1047750"/>
                </a:lnTo>
                <a:lnTo>
                  <a:pt x="6577266" y="1031240"/>
                </a:lnTo>
                <a:lnTo>
                  <a:pt x="6577266" y="171450"/>
                </a:lnTo>
                <a:lnTo>
                  <a:pt x="6569646" y="120650"/>
                </a:lnTo>
                <a:lnTo>
                  <a:pt x="6548056" y="76200"/>
                </a:lnTo>
                <a:lnTo>
                  <a:pt x="6515036" y="39370"/>
                </a:lnTo>
                <a:lnTo>
                  <a:pt x="6507416" y="34290"/>
                </a:lnTo>
                <a:close/>
              </a:path>
              <a:path w="6577266" h="1201420">
                <a:moveTo>
                  <a:pt x="6405181" y="45720"/>
                </a:moveTo>
                <a:lnTo>
                  <a:pt x="171996" y="45720"/>
                </a:lnTo>
                <a:lnTo>
                  <a:pt x="158661" y="46990"/>
                </a:lnTo>
                <a:lnTo>
                  <a:pt x="111607" y="60960"/>
                </a:lnTo>
                <a:lnTo>
                  <a:pt x="74460" y="92710"/>
                </a:lnTo>
                <a:lnTo>
                  <a:pt x="51333" y="134620"/>
                </a:lnTo>
                <a:lnTo>
                  <a:pt x="45783" y="171450"/>
                </a:lnTo>
                <a:lnTo>
                  <a:pt x="45783" y="1031240"/>
                </a:lnTo>
                <a:lnTo>
                  <a:pt x="55613" y="1079500"/>
                </a:lnTo>
                <a:lnTo>
                  <a:pt x="82626" y="1118870"/>
                </a:lnTo>
                <a:lnTo>
                  <a:pt x="122618" y="1146810"/>
                </a:lnTo>
                <a:lnTo>
                  <a:pt x="158724" y="1155700"/>
                </a:lnTo>
                <a:lnTo>
                  <a:pt x="6418643" y="1155700"/>
                </a:lnTo>
                <a:lnTo>
                  <a:pt x="6443154" y="1150620"/>
                </a:lnTo>
                <a:lnTo>
                  <a:pt x="6454711" y="1146810"/>
                </a:lnTo>
                <a:lnTo>
                  <a:pt x="6460172" y="1144270"/>
                </a:lnTo>
                <a:lnTo>
                  <a:pt x="159893" y="1144270"/>
                </a:lnTo>
                <a:lnTo>
                  <a:pt x="148348" y="1143000"/>
                </a:lnTo>
                <a:lnTo>
                  <a:pt x="107632" y="1125220"/>
                </a:lnTo>
                <a:lnTo>
                  <a:pt x="76669" y="1094740"/>
                </a:lnTo>
                <a:lnTo>
                  <a:pt x="59486" y="1054100"/>
                </a:lnTo>
                <a:lnTo>
                  <a:pt x="57214" y="1031240"/>
                </a:lnTo>
                <a:lnTo>
                  <a:pt x="57214" y="171450"/>
                </a:lnTo>
                <a:lnTo>
                  <a:pt x="66154" y="128270"/>
                </a:lnTo>
                <a:lnTo>
                  <a:pt x="90716" y="91440"/>
                </a:lnTo>
                <a:lnTo>
                  <a:pt x="127088" y="67310"/>
                </a:lnTo>
                <a:lnTo>
                  <a:pt x="172288" y="57150"/>
                </a:lnTo>
                <a:lnTo>
                  <a:pt x="6457441" y="57150"/>
                </a:lnTo>
                <a:lnTo>
                  <a:pt x="6454711" y="55880"/>
                </a:lnTo>
                <a:lnTo>
                  <a:pt x="6443154" y="52070"/>
                </a:lnTo>
                <a:lnTo>
                  <a:pt x="6418643" y="46990"/>
                </a:lnTo>
                <a:lnTo>
                  <a:pt x="6405181" y="45720"/>
                </a:lnTo>
                <a:close/>
              </a:path>
              <a:path w="6577266" h="1201420">
                <a:moveTo>
                  <a:pt x="6457441" y="57150"/>
                </a:moveTo>
                <a:lnTo>
                  <a:pt x="6404927" y="57150"/>
                </a:lnTo>
                <a:lnTo>
                  <a:pt x="6417500" y="58420"/>
                </a:lnTo>
                <a:lnTo>
                  <a:pt x="6428803" y="59690"/>
                </a:lnTo>
                <a:lnTo>
                  <a:pt x="6469697" y="77470"/>
                </a:lnTo>
                <a:lnTo>
                  <a:pt x="6500685" y="107950"/>
                </a:lnTo>
                <a:lnTo>
                  <a:pt x="6517830" y="148590"/>
                </a:lnTo>
                <a:lnTo>
                  <a:pt x="6520053" y="171450"/>
                </a:lnTo>
                <a:lnTo>
                  <a:pt x="6520053" y="1031240"/>
                </a:lnTo>
                <a:lnTo>
                  <a:pt x="6511099" y="1074420"/>
                </a:lnTo>
                <a:lnTo>
                  <a:pt x="6486588" y="1111250"/>
                </a:lnTo>
                <a:lnTo>
                  <a:pt x="6450266" y="1135380"/>
                </a:lnTo>
                <a:lnTo>
                  <a:pt x="6417500" y="1144270"/>
                </a:lnTo>
                <a:lnTo>
                  <a:pt x="6460172" y="1144270"/>
                </a:lnTo>
                <a:lnTo>
                  <a:pt x="6494716" y="1118870"/>
                </a:lnTo>
                <a:lnTo>
                  <a:pt x="6521640" y="1079500"/>
                </a:lnTo>
                <a:lnTo>
                  <a:pt x="6531488" y="1031240"/>
                </a:lnTo>
                <a:lnTo>
                  <a:pt x="6531488" y="171450"/>
                </a:lnTo>
                <a:lnTo>
                  <a:pt x="6521640" y="123190"/>
                </a:lnTo>
                <a:lnTo>
                  <a:pt x="6494716" y="83820"/>
                </a:lnTo>
                <a:lnTo>
                  <a:pt x="6465633" y="60960"/>
                </a:lnTo>
                <a:lnTo>
                  <a:pt x="6457441" y="5715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19" name="object 20"/>
          <p:cNvSpPr>
            <a:spLocks noChangeArrowheads="1"/>
          </p:cNvSpPr>
          <p:nvPr/>
        </p:nvSpPr>
        <p:spPr bwMode="auto">
          <a:xfrm>
            <a:off x="454025" y="7586663"/>
            <a:ext cx="6521450" cy="11445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20" name="object 21"/>
          <p:cNvSpPr>
            <a:spLocks noChangeArrowheads="1"/>
          </p:cNvSpPr>
          <p:nvPr/>
        </p:nvSpPr>
        <p:spPr bwMode="auto">
          <a:xfrm>
            <a:off x="425450" y="6648450"/>
            <a:ext cx="6737350" cy="213677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8488" y="6253163"/>
            <a:ext cx="6113462" cy="21939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34000"/>
              </a:lnSpc>
            </a:pPr>
            <a:r>
              <a:rPr lang="tr-TR" sz="2000" b="1" dirty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Hoşlanmadığın her dokunuş kötü dokunuştur. Canını acıtmasa da!</a:t>
            </a:r>
            <a:endParaRPr lang="tr-TR" sz="2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marL="12700">
              <a:lnSpc>
                <a:spcPts val="1100"/>
              </a:lnSpc>
              <a:spcBef>
                <a:spcPts val="50"/>
              </a:spcBef>
            </a:pPr>
            <a:endParaRPr lang="tr-TR" sz="1100" dirty="0">
              <a:latin typeface="Calibri" pitchFamily="34" charset="0"/>
            </a:endParaRPr>
          </a:p>
          <a:p>
            <a:pPr marL="12700"/>
            <a:r>
              <a:rPr lang="tr-TR" sz="2000" b="1" dirty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Sana hoşlanmadığın bir şekilde dokunan kişi, sana</a:t>
            </a:r>
            <a:endParaRPr lang="tr-TR" sz="2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>
              <a:lnSpc>
                <a:spcPts val="800"/>
              </a:lnSpc>
            </a:pPr>
            <a:endParaRPr lang="tr-TR" sz="800" dirty="0">
              <a:latin typeface="Calibri" pitchFamily="34" charset="0"/>
            </a:endParaRPr>
          </a:p>
          <a:p>
            <a:pPr marL="12700"/>
            <a:r>
              <a:rPr lang="tr-TR" sz="2000" b="1" dirty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böyle dokunmayı hemen durdurmalıdır!</a:t>
            </a:r>
            <a:endParaRPr lang="tr-TR" sz="2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47963" y="3189288"/>
            <a:ext cx="3870325" cy="1211262"/>
          </a:xfrm>
          <a:prstGeom prst="rect">
            <a:avLst/>
          </a:prstGeom>
        </p:spPr>
        <p:txBody>
          <a:bodyPr lIns="0" tIns="0" rIns="0" bIns="0"/>
          <a:lstStyle/>
          <a:p>
            <a:pPr marL="2478088"/>
            <a:r>
              <a:rPr lang="tr-TR" sz="1400" dirty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Vurmak ACITIR!</a:t>
            </a:r>
            <a:endParaRPr lang="tr-TR" sz="1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2478088">
              <a:lnSpc>
                <a:spcPts val="1300"/>
              </a:lnSpc>
              <a:spcBef>
                <a:spcPts val="25"/>
              </a:spcBef>
            </a:pPr>
            <a:endParaRPr lang="tr-TR" sz="1300" dirty="0">
              <a:latin typeface="Calibri" pitchFamily="34" charset="0"/>
            </a:endParaRPr>
          </a:p>
          <a:p>
            <a:pPr marL="2478088">
              <a:lnSpc>
                <a:spcPct val="134000"/>
              </a:lnSpc>
            </a:pPr>
            <a:r>
              <a:rPr lang="tr-TR" sz="2000" dirty="0">
                <a:solidFill>
                  <a:srgbClr val="17365D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Vurmak bir çeşit kötü dokunuştur!</a:t>
            </a:r>
            <a:endParaRPr lang="tr-TR" sz="2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8488" y="9028113"/>
            <a:ext cx="6097587" cy="99218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34000"/>
              </a:lnSpc>
            </a:pPr>
            <a:r>
              <a:rPr lang="tr-TR" sz="1600" b="1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Herhangi bir kötü dokunuş karşısında haklarının Birleşmiş Milletler’in Çocuk Hakları sözleşmesi Md.19 gereğince koruma altında olduğunu biliyor muydun?</a:t>
            </a:r>
            <a:endParaRPr lang="tr-TR" sz="16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25624" name="object 25"/>
          <p:cNvSpPr>
            <a:spLocks noChangeArrowheads="1"/>
          </p:cNvSpPr>
          <p:nvPr/>
        </p:nvSpPr>
        <p:spPr bwMode="auto">
          <a:xfrm>
            <a:off x="6062663" y="1958975"/>
            <a:ext cx="476250" cy="47783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25" name="object 26"/>
          <p:cNvSpPr>
            <a:spLocks noChangeArrowheads="1"/>
          </p:cNvSpPr>
          <p:nvPr/>
        </p:nvSpPr>
        <p:spPr bwMode="auto">
          <a:xfrm>
            <a:off x="323850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26" name="object 27"/>
          <p:cNvSpPr>
            <a:spLocks noChangeArrowheads="1"/>
          </p:cNvSpPr>
          <p:nvPr/>
        </p:nvSpPr>
        <p:spPr bwMode="auto">
          <a:xfrm>
            <a:off x="304800" y="323850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27" name="object 28"/>
          <p:cNvSpPr>
            <a:spLocks noChangeArrowheads="1"/>
          </p:cNvSpPr>
          <p:nvPr/>
        </p:nvSpPr>
        <p:spPr bwMode="auto">
          <a:xfrm>
            <a:off x="361950" y="369888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28" name="object 29"/>
          <p:cNvSpPr>
            <a:spLocks noChangeArrowheads="1"/>
          </p:cNvSpPr>
          <p:nvPr/>
        </p:nvSpPr>
        <p:spPr bwMode="auto">
          <a:xfrm>
            <a:off x="379413" y="352425"/>
            <a:ext cx="6802437" cy="0"/>
          </a:xfrm>
          <a:custGeom>
            <a:avLst/>
            <a:gdLst>
              <a:gd name="T0" fmla="*/ 0 w 6802882"/>
              <a:gd name="T1" fmla="*/ 6802882 w 6802882"/>
            </a:gdLst>
            <a:ahLst/>
            <a:cxnLst/>
            <a:rect l="T0" t="0" r="T1" b="0"/>
            <a:pathLst>
              <a:path w="6802882">
                <a:moveTo>
                  <a:pt x="0" y="0"/>
                </a:moveTo>
                <a:lnTo>
                  <a:pt x="6802882" y="0"/>
                </a:lnTo>
              </a:path>
            </a:pathLst>
          </a:custGeom>
          <a:noFill/>
          <a:ln w="1955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29" name="object 30"/>
          <p:cNvSpPr>
            <a:spLocks noChangeArrowheads="1"/>
          </p:cNvSpPr>
          <p:nvPr/>
        </p:nvSpPr>
        <p:spPr bwMode="auto">
          <a:xfrm>
            <a:off x="7237413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30" name="object 31"/>
          <p:cNvSpPr>
            <a:spLocks noChangeArrowheads="1"/>
          </p:cNvSpPr>
          <p:nvPr/>
        </p:nvSpPr>
        <p:spPr bwMode="auto">
          <a:xfrm>
            <a:off x="369888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31" name="object 32"/>
          <p:cNvSpPr>
            <a:spLocks noChangeArrowheads="1"/>
          </p:cNvSpPr>
          <p:nvPr/>
        </p:nvSpPr>
        <p:spPr bwMode="auto">
          <a:xfrm>
            <a:off x="7191375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32" name="object 33"/>
          <p:cNvSpPr>
            <a:spLocks noChangeArrowheads="1"/>
          </p:cNvSpPr>
          <p:nvPr/>
        </p:nvSpPr>
        <p:spPr bwMode="auto">
          <a:xfrm>
            <a:off x="304800" y="10283825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33" name="object 34"/>
          <p:cNvSpPr>
            <a:spLocks noChangeArrowheads="1"/>
          </p:cNvSpPr>
          <p:nvPr/>
        </p:nvSpPr>
        <p:spPr bwMode="auto">
          <a:xfrm>
            <a:off x="361950" y="10236200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634" name="object 35"/>
          <p:cNvSpPr>
            <a:spLocks noChangeArrowheads="1"/>
          </p:cNvSpPr>
          <p:nvPr/>
        </p:nvSpPr>
        <p:spPr bwMode="auto">
          <a:xfrm>
            <a:off x="379413" y="10255250"/>
            <a:ext cx="6802437" cy="0"/>
          </a:xfrm>
          <a:custGeom>
            <a:avLst/>
            <a:gdLst>
              <a:gd name="T0" fmla="*/ 0 w 6802882"/>
              <a:gd name="T1" fmla="*/ 6802882 w 6802882"/>
            </a:gdLst>
            <a:ahLst/>
            <a:cxnLst/>
            <a:rect l="T0" t="0" r="T1" b="0"/>
            <a:pathLst>
              <a:path w="6802882">
                <a:moveTo>
                  <a:pt x="0" y="0"/>
                </a:moveTo>
                <a:lnTo>
                  <a:pt x="6802882" y="0"/>
                </a:lnTo>
              </a:path>
            </a:pathLst>
          </a:custGeom>
          <a:noFill/>
          <a:ln w="1955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6" name="object 3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rPr>
              <a:t>4</a:t>
            </a:r>
            <a:endParaRPr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object 4"/>
          <p:cNvSpPr>
            <a:spLocks noChangeArrowheads="1"/>
          </p:cNvSpPr>
          <p:nvPr/>
        </p:nvSpPr>
        <p:spPr bwMode="auto">
          <a:xfrm>
            <a:off x="390525" y="390525"/>
            <a:ext cx="6775450" cy="1549400"/>
          </a:xfrm>
          <a:custGeom>
            <a:avLst/>
            <a:gdLst>
              <a:gd name="T0" fmla="*/ 0 w 6775450"/>
              <a:gd name="T1" fmla="*/ 0 h 1548048"/>
              <a:gd name="T2" fmla="*/ 6775450 w 6775450"/>
              <a:gd name="T3" fmla="*/ 1548048 h 1548048"/>
            </a:gdLst>
            <a:ahLst/>
            <a:cxnLst/>
            <a:rect l="T0" t="T1" r="T2" b="T3"/>
            <a:pathLst>
              <a:path w="6775450" h="1548048">
                <a:moveTo>
                  <a:pt x="6667076" y="0"/>
                </a:moveTo>
                <a:lnTo>
                  <a:pt x="6627436" y="13916"/>
                </a:lnTo>
                <a:lnTo>
                  <a:pt x="6597946" y="42538"/>
                </a:lnTo>
                <a:lnTo>
                  <a:pt x="6582864" y="81607"/>
                </a:lnTo>
                <a:lnTo>
                  <a:pt x="6581775" y="96216"/>
                </a:lnTo>
                <a:lnTo>
                  <a:pt x="6581775" y="192990"/>
                </a:lnTo>
                <a:lnTo>
                  <a:pt x="85300" y="193669"/>
                </a:lnTo>
                <a:lnTo>
                  <a:pt x="45676" y="207574"/>
                </a:lnTo>
                <a:lnTo>
                  <a:pt x="16181" y="236197"/>
                </a:lnTo>
                <a:lnTo>
                  <a:pt x="1090" y="275278"/>
                </a:lnTo>
                <a:lnTo>
                  <a:pt x="0" y="289891"/>
                </a:lnTo>
                <a:lnTo>
                  <a:pt x="216" y="1458458"/>
                </a:lnTo>
                <a:lnTo>
                  <a:pt x="11293" y="1496740"/>
                </a:lnTo>
                <a:lnTo>
                  <a:pt x="37458" y="1526652"/>
                </a:lnTo>
                <a:lnTo>
                  <a:pt x="76385" y="1544565"/>
                </a:lnTo>
                <a:lnTo>
                  <a:pt x="108277" y="1548048"/>
                </a:lnTo>
                <a:lnTo>
                  <a:pt x="122358" y="1545323"/>
                </a:lnTo>
                <a:lnTo>
                  <a:pt x="159119" y="1526061"/>
                </a:lnTo>
                <a:lnTo>
                  <a:pt x="184321" y="1493505"/>
                </a:lnTo>
                <a:lnTo>
                  <a:pt x="193675" y="1451941"/>
                </a:lnTo>
                <a:lnTo>
                  <a:pt x="193675" y="1355040"/>
                </a:lnTo>
                <a:lnTo>
                  <a:pt x="6690060" y="1354378"/>
                </a:lnTo>
                <a:lnTo>
                  <a:pt x="6729715" y="1340513"/>
                </a:lnTo>
                <a:lnTo>
                  <a:pt x="6759244" y="1311910"/>
                </a:lnTo>
                <a:lnTo>
                  <a:pt x="6774357" y="1272862"/>
                </a:lnTo>
                <a:lnTo>
                  <a:pt x="6775450" y="1258266"/>
                </a:lnTo>
                <a:lnTo>
                  <a:pt x="6775221" y="89510"/>
                </a:lnTo>
                <a:lnTo>
                  <a:pt x="6764098" y="51228"/>
                </a:lnTo>
                <a:lnTo>
                  <a:pt x="6737915" y="21345"/>
                </a:lnTo>
                <a:lnTo>
                  <a:pt x="6698980" y="3467"/>
                </a:lnTo>
                <a:lnTo>
                  <a:pt x="6683566" y="799"/>
                </a:lnTo>
                <a:lnTo>
                  <a:pt x="6667076" y="0"/>
                </a:lnTo>
                <a:close/>
              </a:path>
            </a:pathLst>
          </a:custGeom>
          <a:solidFill>
            <a:srgbClr val="E4B8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76" name="object 5"/>
          <p:cNvSpPr>
            <a:spLocks noChangeArrowheads="1"/>
          </p:cNvSpPr>
          <p:nvPr/>
        </p:nvSpPr>
        <p:spPr bwMode="auto">
          <a:xfrm>
            <a:off x="487363" y="631825"/>
            <a:ext cx="95250" cy="146050"/>
          </a:xfrm>
          <a:custGeom>
            <a:avLst/>
            <a:gdLst>
              <a:gd name="T0" fmla="*/ 0 w 96169"/>
              <a:gd name="T1" fmla="*/ 0 h 145270"/>
              <a:gd name="T2" fmla="*/ 96169 w 96169"/>
              <a:gd name="T3" fmla="*/ 145270 h 145270"/>
            </a:gdLst>
            <a:ahLst/>
            <a:cxnLst/>
            <a:rect l="T0" t="T1" r="T2" b="T3"/>
            <a:pathLst>
              <a:path w="96169" h="145270">
                <a:moveTo>
                  <a:pt x="49737" y="0"/>
                </a:moveTo>
                <a:lnTo>
                  <a:pt x="11857" y="16825"/>
                </a:lnTo>
                <a:lnTo>
                  <a:pt x="0" y="145270"/>
                </a:lnTo>
                <a:lnTo>
                  <a:pt x="14601" y="144178"/>
                </a:lnTo>
                <a:lnTo>
                  <a:pt x="53665" y="129075"/>
                </a:lnTo>
                <a:lnTo>
                  <a:pt x="82284" y="99562"/>
                </a:lnTo>
                <a:lnTo>
                  <a:pt x="96169" y="59927"/>
                </a:lnTo>
                <a:lnTo>
                  <a:pt x="94773" y="42483"/>
                </a:lnTo>
                <a:lnTo>
                  <a:pt x="73541" y="7495"/>
                </a:lnTo>
                <a:lnTo>
                  <a:pt x="49737" y="0"/>
                </a:lnTo>
                <a:close/>
              </a:path>
            </a:pathLst>
          </a:custGeom>
          <a:solidFill>
            <a:srgbClr val="B893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77" name="object 6"/>
          <p:cNvSpPr>
            <a:spLocks noChangeArrowheads="1"/>
          </p:cNvSpPr>
          <p:nvPr/>
        </p:nvSpPr>
        <p:spPr bwMode="auto">
          <a:xfrm>
            <a:off x="6972300" y="390525"/>
            <a:ext cx="192088" cy="193675"/>
          </a:xfrm>
          <a:custGeom>
            <a:avLst/>
            <a:gdLst>
              <a:gd name="T0" fmla="*/ 0 w 193036"/>
              <a:gd name="T1" fmla="*/ 0 h 192961"/>
              <a:gd name="T2" fmla="*/ 193036 w 193036"/>
              <a:gd name="T3" fmla="*/ 192961 h 192961"/>
            </a:gdLst>
            <a:ahLst/>
            <a:cxnLst/>
            <a:rect l="T0" t="T1" r="T2" b="T3"/>
            <a:pathLst>
              <a:path w="193036" h="192961">
                <a:moveTo>
                  <a:pt x="193036" y="96216"/>
                </a:moveTo>
                <a:lnTo>
                  <a:pt x="96900" y="96216"/>
                </a:lnTo>
                <a:lnTo>
                  <a:pt x="99309" y="192961"/>
                </a:lnTo>
                <a:lnTo>
                  <a:pt x="139189" y="183138"/>
                </a:lnTo>
                <a:lnTo>
                  <a:pt x="170570" y="157814"/>
                </a:lnTo>
                <a:lnTo>
                  <a:pt x="189572" y="120063"/>
                </a:lnTo>
                <a:lnTo>
                  <a:pt x="193036" y="96216"/>
                </a:lnTo>
                <a:close/>
              </a:path>
              <a:path w="193036" h="192961">
                <a:moveTo>
                  <a:pt x="85301" y="0"/>
                </a:moveTo>
                <a:lnTo>
                  <a:pt x="45661" y="13916"/>
                </a:lnTo>
                <a:lnTo>
                  <a:pt x="16171" y="42538"/>
                </a:lnTo>
                <a:lnTo>
                  <a:pt x="1089" y="81607"/>
                </a:lnTo>
                <a:lnTo>
                  <a:pt x="0" y="96216"/>
                </a:lnTo>
                <a:lnTo>
                  <a:pt x="1055" y="106228"/>
                </a:lnTo>
                <a:lnTo>
                  <a:pt x="24619" y="137304"/>
                </a:lnTo>
                <a:lnTo>
                  <a:pt x="54187" y="144260"/>
                </a:lnTo>
                <a:lnTo>
                  <a:pt x="67869" y="140536"/>
                </a:lnTo>
                <a:lnTo>
                  <a:pt x="79617" y="133229"/>
                </a:lnTo>
                <a:lnTo>
                  <a:pt x="88795" y="122980"/>
                </a:lnTo>
                <a:lnTo>
                  <a:pt x="94768" y="110429"/>
                </a:lnTo>
                <a:lnTo>
                  <a:pt x="96900" y="96216"/>
                </a:lnTo>
                <a:lnTo>
                  <a:pt x="193036" y="96216"/>
                </a:lnTo>
                <a:lnTo>
                  <a:pt x="182323" y="51228"/>
                </a:lnTo>
                <a:lnTo>
                  <a:pt x="156140" y="21345"/>
                </a:lnTo>
                <a:lnTo>
                  <a:pt x="117205" y="3467"/>
                </a:lnTo>
                <a:lnTo>
                  <a:pt x="101791" y="799"/>
                </a:lnTo>
                <a:lnTo>
                  <a:pt x="85301" y="0"/>
                </a:lnTo>
                <a:close/>
              </a:path>
            </a:pathLst>
          </a:custGeom>
          <a:solidFill>
            <a:srgbClr val="B893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78" name="object 7"/>
          <p:cNvSpPr>
            <a:spLocks noChangeArrowheads="1"/>
          </p:cNvSpPr>
          <p:nvPr/>
        </p:nvSpPr>
        <p:spPr bwMode="auto">
          <a:xfrm>
            <a:off x="390525" y="390525"/>
            <a:ext cx="6775450" cy="1549400"/>
          </a:xfrm>
          <a:custGeom>
            <a:avLst/>
            <a:gdLst>
              <a:gd name="T0" fmla="*/ 0 w 6775450"/>
              <a:gd name="T1" fmla="*/ 0 h 1548048"/>
              <a:gd name="T2" fmla="*/ 6775450 w 6775450"/>
              <a:gd name="T3" fmla="*/ 1548048 h 1548048"/>
            </a:gdLst>
            <a:ahLst/>
            <a:cxnLst/>
            <a:rect l="T0" t="T1" r="T2" b="T3"/>
            <a:pathLst>
              <a:path w="6775450" h="1548048">
                <a:moveTo>
                  <a:pt x="0" y="289891"/>
                </a:moveTo>
                <a:lnTo>
                  <a:pt x="9339" y="248273"/>
                </a:lnTo>
                <a:lnTo>
                  <a:pt x="34508" y="215690"/>
                </a:lnTo>
                <a:lnTo>
                  <a:pt x="71231" y="196405"/>
                </a:lnTo>
                <a:lnTo>
                  <a:pt x="6581775" y="192990"/>
                </a:lnTo>
                <a:lnTo>
                  <a:pt x="6581775" y="96216"/>
                </a:lnTo>
                <a:lnTo>
                  <a:pt x="6591107" y="54610"/>
                </a:lnTo>
                <a:lnTo>
                  <a:pt x="6616268" y="22033"/>
                </a:lnTo>
                <a:lnTo>
                  <a:pt x="6652998" y="2741"/>
                </a:lnTo>
                <a:lnTo>
                  <a:pt x="6667076" y="0"/>
                </a:lnTo>
                <a:lnTo>
                  <a:pt x="6683566" y="799"/>
                </a:lnTo>
                <a:lnTo>
                  <a:pt x="6726240" y="13874"/>
                </a:lnTo>
                <a:lnTo>
                  <a:pt x="6756930" y="40156"/>
                </a:lnTo>
                <a:lnTo>
                  <a:pt x="6773329" y="76039"/>
                </a:lnTo>
                <a:lnTo>
                  <a:pt x="6775450" y="1258266"/>
                </a:lnTo>
                <a:lnTo>
                  <a:pt x="6774357" y="1272862"/>
                </a:lnTo>
                <a:lnTo>
                  <a:pt x="6759244" y="1311910"/>
                </a:lnTo>
                <a:lnTo>
                  <a:pt x="6729715" y="1340513"/>
                </a:lnTo>
                <a:lnTo>
                  <a:pt x="6690060" y="1354378"/>
                </a:lnTo>
                <a:lnTo>
                  <a:pt x="193675" y="1355040"/>
                </a:lnTo>
                <a:lnTo>
                  <a:pt x="193675" y="1451941"/>
                </a:lnTo>
                <a:lnTo>
                  <a:pt x="184321" y="1493505"/>
                </a:lnTo>
                <a:lnTo>
                  <a:pt x="159119" y="1526061"/>
                </a:lnTo>
                <a:lnTo>
                  <a:pt x="122358" y="1545323"/>
                </a:lnTo>
                <a:lnTo>
                  <a:pt x="108277" y="1548048"/>
                </a:lnTo>
                <a:lnTo>
                  <a:pt x="91795" y="1547242"/>
                </a:lnTo>
                <a:lnTo>
                  <a:pt x="49131" y="1534136"/>
                </a:lnTo>
                <a:lnTo>
                  <a:pt x="18453" y="1507820"/>
                </a:lnTo>
                <a:lnTo>
                  <a:pt x="2088" y="1471925"/>
                </a:lnTo>
                <a:lnTo>
                  <a:pt x="216" y="1458458"/>
                </a:lnTo>
                <a:lnTo>
                  <a:pt x="0" y="28989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79" name="object 8"/>
          <p:cNvSpPr>
            <a:spLocks noChangeArrowheads="1"/>
          </p:cNvSpPr>
          <p:nvPr/>
        </p:nvSpPr>
        <p:spPr bwMode="auto">
          <a:xfrm>
            <a:off x="390525" y="633413"/>
            <a:ext cx="192088" cy="144462"/>
          </a:xfrm>
          <a:custGeom>
            <a:avLst/>
            <a:gdLst>
              <a:gd name="T0" fmla="*/ 0 w 193458"/>
              <a:gd name="T1" fmla="*/ 0 h 144117"/>
              <a:gd name="T2" fmla="*/ 193458 w 193458"/>
              <a:gd name="T3" fmla="*/ 144117 h 144117"/>
            </a:gdLst>
            <a:ahLst/>
            <a:cxnLst/>
            <a:rect l="T0" t="T1" r="T2" b="T3"/>
            <a:pathLst>
              <a:path w="193458" h="144117">
                <a:moveTo>
                  <a:pt x="0" y="47343"/>
                </a:moveTo>
                <a:lnTo>
                  <a:pt x="9351" y="88907"/>
                </a:lnTo>
                <a:lnTo>
                  <a:pt x="34549" y="121464"/>
                </a:lnTo>
                <a:lnTo>
                  <a:pt x="71311" y="140725"/>
                </a:lnTo>
                <a:lnTo>
                  <a:pt x="85395" y="143450"/>
                </a:lnTo>
                <a:lnTo>
                  <a:pt x="101875" y="142644"/>
                </a:lnTo>
                <a:lnTo>
                  <a:pt x="144536" y="129538"/>
                </a:lnTo>
                <a:lnTo>
                  <a:pt x="175217" y="103223"/>
                </a:lnTo>
                <a:lnTo>
                  <a:pt x="191585" y="67328"/>
                </a:lnTo>
                <a:lnTo>
                  <a:pt x="193458" y="53862"/>
                </a:lnTo>
                <a:lnTo>
                  <a:pt x="191694" y="37673"/>
                </a:lnTo>
                <a:lnTo>
                  <a:pt x="186526" y="23878"/>
                </a:lnTo>
                <a:lnTo>
                  <a:pt x="178474" y="12792"/>
                </a:lnTo>
                <a:lnTo>
                  <a:pt x="168058" y="4728"/>
                </a:lnTo>
                <a:lnTo>
                  <a:pt x="155800" y="0"/>
                </a:lnTo>
                <a:lnTo>
                  <a:pt x="138670" y="1205"/>
                </a:lnTo>
                <a:lnTo>
                  <a:pt x="104162" y="22398"/>
                </a:lnTo>
                <a:lnTo>
                  <a:pt x="96837" y="144117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80" name="object 9"/>
          <p:cNvSpPr>
            <a:spLocks noChangeArrowheads="1"/>
          </p:cNvSpPr>
          <p:nvPr/>
        </p:nvSpPr>
        <p:spPr bwMode="auto">
          <a:xfrm>
            <a:off x="584200" y="681038"/>
            <a:ext cx="0" cy="1065212"/>
          </a:xfrm>
          <a:custGeom>
            <a:avLst/>
            <a:gdLst>
              <a:gd name="T0" fmla="*/ 0 h 1065149"/>
              <a:gd name="T1" fmla="*/ 1065149 h 1065149"/>
            </a:gdLst>
            <a:ahLst/>
            <a:cxnLst/>
            <a:rect l="0" t="T0" r="0" b="T1"/>
            <a:pathLst>
              <a:path h="1065149">
                <a:moveTo>
                  <a:pt x="0" y="0"/>
                </a:moveTo>
                <a:lnTo>
                  <a:pt x="0" y="1065149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81" name="object 10"/>
          <p:cNvSpPr>
            <a:spLocks noChangeArrowheads="1"/>
          </p:cNvSpPr>
          <p:nvPr/>
        </p:nvSpPr>
        <p:spPr bwMode="auto">
          <a:xfrm>
            <a:off x="6972300" y="487363"/>
            <a:ext cx="193675" cy="96837"/>
          </a:xfrm>
          <a:custGeom>
            <a:avLst/>
            <a:gdLst>
              <a:gd name="T0" fmla="*/ 0 w 193675"/>
              <a:gd name="T1" fmla="*/ 0 h 96774"/>
              <a:gd name="T2" fmla="*/ 193675 w 193675"/>
              <a:gd name="T3" fmla="*/ 96774 h 96774"/>
            </a:gdLst>
            <a:ahLst/>
            <a:cxnLst/>
            <a:rect l="T0" t="T1" r="T2" b="T3"/>
            <a:pathLst>
              <a:path w="193675" h="96774">
                <a:moveTo>
                  <a:pt x="193675" y="0"/>
                </a:moveTo>
                <a:lnTo>
                  <a:pt x="184321" y="41576"/>
                </a:lnTo>
                <a:lnTo>
                  <a:pt x="159120" y="74137"/>
                </a:lnTo>
                <a:lnTo>
                  <a:pt x="122364" y="93392"/>
                </a:lnTo>
                <a:lnTo>
                  <a:pt x="108285" y="96112"/>
                </a:lnTo>
                <a:lnTo>
                  <a:pt x="0" y="96774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82" name="object 11"/>
          <p:cNvSpPr>
            <a:spLocks noChangeArrowheads="1"/>
          </p:cNvSpPr>
          <p:nvPr/>
        </p:nvSpPr>
        <p:spPr bwMode="auto">
          <a:xfrm>
            <a:off x="6972300" y="487363"/>
            <a:ext cx="96838" cy="96837"/>
          </a:xfrm>
          <a:custGeom>
            <a:avLst/>
            <a:gdLst>
              <a:gd name="T0" fmla="*/ 0 w 96900"/>
              <a:gd name="T1" fmla="*/ 0 h 96774"/>
              <a:gd name="T2" fmla="*/ 96900 w 96900"/>
              <a:gd name="T3" fmla="*/ 96774 h 96774"/>
            </a:gdLst>
            <a:ahLst/>
            <a:cxnLst/>
            <a:rect l="T0" t="T1" r="T2" b="T3"/>
            <a:pathLst>
              <a:path w="96900" h="96774">
                <a:moveTo>
                  <a:pt x="0" y="0"/>
                </a:moveTo>
                <a:lnTo>
                  <a:pt x="17303" y="37047"/>
                </a:lnTo>
                <a:lnTo>
                  <a:pt x="42706" y="48055"/>
                </a:lnTo>
                <a:lnTo>
                  <a:pt x="58648" y="46310"/>
                </a:lnTo>
                <a:lnTo>
                  <a:pt x="72280" y="41090"/>
                </a:lnTo>
                <a:lnTo>
                  <a:pt x="83256" y="32938"/>
                </a:lnTo>
                <a:lnTo>
                  <a:pt x="91227" y="22396"/>
                </a:lnTo>
                <a:lnTo>
                  <a:pt x="95846" y="10009"/>
                </a:lnTo>
                <a:lnTo>
                  <a:pt x="96900" y="96774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2650" y="247650"/>
            <a:ext cx="6321425" cy="126047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tr-TR" sz="1100" dirty="0">
                <a:solidFill>
                  <a:srgbClr val="365F91"/>
                </a:solidFill>
                <a:cs typeface="Arial" charset="0"/>
                <a:hlinkClick r:id="rId2"/>
              </a:rPr>
              <a:t>www.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2"/>
              </a:rPr>
              <a:t>o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2"/>
              </a:rPr>
              <a:t>n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2"/>
              </a:rPr>
              <a:t>l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2"/>
              </a:rPr>
              <a:t>ine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2"/>
              </a:rPr>
              <a:t>a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2"/>
              </a:rPr>
              <a:t>nne</a:t>
            </a:r>
            <a:r>
              <a:rPr lang="tr-TR" sz="1100" dirty="0">
                <a:solidFill>
                  <a:srgbClr val="365F91"/>
                </a:solidFill>
                <a:cs typeface="Arial" charset="0"/>
                <a:hlinkClick r:id="rId2"/>
              </a:rPr>
              <a:t>.com</a:t>
            </a:r>
            <a:endParaRPr lang="tr-TR" sz="1100" dirty="0">
              <a:cs typeface="Arial" charset="0"/>
            </a:endParaRPr>
          </a:p>
          <a:p>
            <a:pPr>
              <a:lnSpc>
                <a:spcPts val="750"/>
              </a:lnSpc>
              <a:spcBef>
                <a:spcPts val="25"/>
              </a:spcBef>
            </a:pPr>
            <a:endParaRPr lang="tr-TR" sz="7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Özel Yerlerimiz</a:t>
            </a:r>
            <a:r>
              <a:rPr lang="tr-TR" sz="2400" b="1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:</a:t>
            </a:r>
            <a:endParaRPr lang="tr-TR" sz="2400" b="1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ts val="900"/>
              </a:lnSpc>
              <a:spcBef>
                <a:spcPts val="13"/>
              </a:spcBef>
            </a:pPr>
            <a:endParaRPr lang="tr-TR" sz="900" b="1" dirty="0">
              <a:latin typeface="Calibri" pitchFamily="34" charset="0"/>
            </a:endParaRPr>
          </a:p>
          <a:p>
            <a:pPr algn="ctr"/>
            <a:r>
              <a:rPr lang="tr-TR" sz="1600" b="1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Vücudumuzda özel yerlerimiz bulunur. Bu yerler mayomuzun</a:t>
            </a:r>
            <a:endParaRPr lang="tr-TR" sz="1600" b="1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28685" name="object 14"/>
          <p:cNvSpPr>
            <a:spLocks noChangeArrowheads="1"/>
          </p:cNvSpPr>
          <p:nvPr/>
        </p:nvSpPr>
        <p:spPr bwMode="auto">
          <a:xfrm>
            <a:off x="2139950" y="4732338"/>
            <a:ext cx="4978400" cy="3481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87" name="object 16"/>
          <p:cNvSpPr>
            <a:spLocks noChangeArrowheads="1"/>
          </p:cNvSpPr>
          <p:nvPr/>
        </p:nvSpPr>
        <p:spPr bwMode="auto">
          <a:xfrm>
            <a:off x="2359025" y="4900613"/>
            <a:ext cx="4556125" cy="3194050"/>
          </a:xfrm>
          <a:custGeom>
            <a:avLst/>
            <a:gdLst>
              <a:gd name="T0" fmla="*/ 0 w 4555490"/>
              <a:gd name="T1" fmla="*/ 0 h 3194684"/>
              <a:gd name="T2" fmla="*/ 4555490 w 4555490"/>
              <a:gd name="T3" fmla="*/ 3194684 h 3194684"/>
            </a:gdLst>
            <a:ahLst/>
            <a:cxnLst/>
            <a:rect l="T0" t="T1" r="T2" b="T3"/>
            <a:pathLst>
              <a:path w="4555490" h="3194684">
                <a:moveTo>
                  <a:pt x="0" y="3194685"/>
                </a:moveTo>
                <a:lnTo>
                  <a:pt x="4555490" y="3194685"/>
                </a:lnTo>
                <a:lnTo>
                  <a:pt x="4555490" y="0"/>
                </a:lnTo>
                <a:lnTo>
                  <a:pt x="0" y="0"/>
                </a:lnTo>
                <a:lnTo>
                  <a:pt x="0" y="31946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89" name="object 18"/>
          <p:cNvSpPr>
            <a:spLocks noChangeArrowheads="1"/>
          </p:cNvSpPr>
          <p:nvPr/>
        </p:nvSpPr>
        <p:spPr bwMode="auto">
          <a:xfrm>
            <a:off x="3679825" y="1978025"/>
            <a:ext cx="2257425" cy="1987550"/>
          </a:xfrm>
          <a:custGeom>
            <a:avLst/>
            <a:gdLst>
              <a:gd name="T0" fmla="*/ 0 w 2258060"/>
              <a:gd name="T1" fmla="*/ 0 h 1988184"/>
              <a:gd name="T2" fmla="*/ 2258060 w 2258060"/>
              <a:gd name="T3" fmla="*/ 1988184 h 1988184"/>
            </a:gdLst>
            <a:ahLst/>
            <a:cxnLst/>
            <a:rect l="T0" t="T1" r="T2" b="T3"/>
            <a:pathLst>
              <a:path w="2258060" h="1988184">
                <a:moveTo>
                  <a:pt x="0" y="1988184"/>
                </a:moveTo>
                <a:lnTo>
                  <a:pt x="2258060" y="1988184"/>
                </a:lnTo>
                <a:lnTo>
                  <a:pt x="2258060" y="0"/>
                </a:lnTo>
                <a:lnTo>
                  <a:pt x="0" y="0"/>
                </a:lnTo>
                <a:lnTo>
                  <a:pt x="0" y="1988184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0" name="object 19"/>
          <p:cNvSpPr>
            <a:spLocks noChangeArrowheads="1"/>
          </p:cNvSpPr>
          <p:nvPr/>
        </p:nvSpPr>
        <p:spPr bwMode="auto">
          <a:xfrm>
            <a:off x="4076700" y="2028825"/>
            <a:ext cx="1463675" cy="1885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1" name="object 20"/>
          <p:cNvSpPr>
            <a:spLocks noChangeArrowheads="1"/>
          </p:cNvSpPr>
          <p:nvPr/>
        </p:nvSpPr>
        <p:spPr bwMode="auto">
          <a:xfrm>
            <a:off x="1555750" y="1978025"/>
            <a:ext cx="2124075" cy="1987550"/>
          </a:xfrm>
          <a:custGeom>
            <a:avLst/>
            <a:gdLst>
              <a:gd name="T0" fmla="*/ 0 w 2123440"/>
              <a:gd name="T1" fmla="*/ 0 h 1988184"/>
              <a:gd name="T2" fmla="*/ 2123440 w 2123440"/>
              <a:gd name="T3" fmla="*/ 1988184 h 1988184"/>
            </a:gdLst>
            <a:ahLst/>
            <a:cxnLst/>
            <a:rect l="T0" t="T1" r="T2" b="T3"/>
            <a:pathLst>
              <a:path w="2123440" h="1988184">
                <a:moveTo>
                  <a:pt x="0" y="1988184"/>
                </a:moveTo>
                <a:lnTo>
                  <a:pt x="2123440" y="1988184"/>
                </a:lnTo>
                <a:lnTo>
                  <a:pt x="2123440" y="0"/>
                </a:lnTo>
                <a:lnTo>
                  <a:pt x="0" y="0"/>
                </a:lnTo>
                <a:lnTo>
                  <a:pt x="0" y="198818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2" name="object 21"/>
          <p:cNvSpPr>
            <a:spLocks noChangeArrowheads="1"/>
          </p:cNvSpPr>
          <p:nvPr/>
        </p:nvSpPr>
        <p:spPr bwMode="auto">
          <a:xfrm>
            <a:off x="1858963" y="2028825"/>
            <a:ext cx="1517650" cy="1885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3" name="object 22"/>
          <p:cNvSpPr>
            <a:spLocks noChangeArrowheads="1"/>
          </p:cNvSpPr>
          <p:nvPr/>
        </p:nvSpPr>
        <p:spPr bwMode="auto">
          <a:xfrm>
            <a:off x="422275" y="2933700"/>
            <a:ext cx="1603375" cy="1436688"/>
          </a:xfrm>
          <a:custGeom>
            <a:avLst/>
            <a:gdLst>
              <a:gd name="T0" fmla="*/ 0 w 1604010"/>
              <a:gd name="T1" fmla="*/ 0 h 1436370"/>
              <a:gd name="T2" fmla="*/ 1604010 w 1604010"/>
              <a:gd name="T3" fmla="*/ 1436370 h 1436370"/>
            </a:gdLst>
            <a:ahLst/>
            <a:cxnLst/>
            <a:rect l="T0" t="T1" r="T2" b="T3"/>
            <a:pathLst>
              <a:path w="1604010" h="1436370">
                <a:moveTo>
                  <a:pt x="0" y="1436370"/>
                </a:moveTo>
                <a:lnTo>
                  <a:pt x="1604010" y="1436370"/>
                </a:lnTo>
                <a:lnTo>
                  <a:pt x="1604010" y="0"/>
                </a:lnTo>
                <a:lnTo>
                  <a:pt x="0" y="0"/>
                </a:lnTo>
                <a:lnTo>
                  <a:pt x="0" y="14363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4" name="object 23"/>
          <p:cNvSpPr>
            <a:spLocks noChangeArrowheads="1"/>
          </p:cNvSpPr>
          <p:nvPr/>
        </p:nvSpPr>
        <p:spPr bwMode="auto">
          <a:xfrm>
            <a:off x="422275" y="2933700"/>
            <a:ext cx="1603375" cy="1436688"/>
          </a:xfrm>
          <a:custGeom>
            <a:avLst/>
            <a:gdLst>
              <a:gd name="T0" fmla="*/ 0 w 1604010"/>
              <a:gd name="T1" fmla="*/ 0 h 1436370"/>
              <a:gd name="T2" fmla="*/ 1604010 w 1604010"/>
              <a:gd name="T3" fmla="*/ 1436370 h 1436370"/>
            </a:gdLst>
            <a:ahLst/>
            <a:cxnLst/>
            <a:rect l="T0" t="T1" r="T2" b="T3"/>
            <a:pathLst>
              <a:path w="1604010" h="1436370">
                <a:moveTo>
                  <a:pt x="0" y="1436370"/>
                </a:moveTo>
                <a:lnTo>
                  <a:pt x="1604010" y="1436370"/>
                </a:lnTo>
                <a:lnTo>
                  <a:pt x="1604010" y="0"/>
                </a:lnTo>
                <a:lnTo>
                  <a:pt x="0" y="0"/>
                </a:lnTo>
                <a:lnTo>
                  <a:pt x="0" y="143637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5" name="object 24"/>
          <p:cNvSpPr>
            <a:spLocks noChangeArrowheads="1"/>
          </p:cNvSpPr>
          <p:nvPr/>
        </p:nvSpPr>
        <p:spPr bwMode="auto">
          <a:xfrm>
            <a:off x="557213" y="2986088"/>
            <a:ext cx="1333500" cy="13350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6" name="object 25"/>
          <p:cNvSpPr>
            <a:spLocks noChangeArrowheads="1"/>
          </p:cNvSpPr>
          <p:nvPr/>
        </p:nvSpPr>
        <p:spPr bwMode="auto">
          <a:xfrm>
            <a:off x="5464175" y="2952750"/>
            <a:ext cx="1603375" cy="1436688"/>
          </a:xfrm>
          <a:custGeom>
            <a:avLst/>
            <a:gdLst>
              <a:gd name="T0" fmla="*/ 0 w 1604009"/>
              <a:gd name="T1" fmla="*/ 0 h 1436369"/>
              <a:gd name="T2" fmla="*/ 1604009 w 1604009"/>
              <a:gd name="T3" fmla="*/ 1436369 h 1436369"/>
            </a:gdLst>
            <a:ahLst/>
            <a:cxnLst/>
            <a:rect l="T0" t="T1" r="T2" b="T3"/>
            <a:pathLst>
              <a:path w="1604009" h="1436369">
                <a:moveTo>
                  <a:pt x="0" y="1436369"/>
                </a:moveTo>
                <a:lnTo>
                  <a:pt x="1604010" y="1436369"/>
                </a:lnTo>
                <a:lnTo>
                  <a:pt x="1604010" y="0"/>
                </a:lnTo>
                <a:lnTo>
                  <a:pt x="0" y="0"/>
                </a:lnTo>
                <a:lnTo>
                  <a:pt x="0" y="14363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7" name="object 26"/>
          <p:cNvSpPr>
            <a:spLocks noChangeArrowheads="1"/>
          </p:cNvSpPr>
          <p:nvPr/>
        </p:nvSpPr>
        <p:spPr bwMode="auto">
          <a:xfrm>
            <a:off x="5464175" y="2952750"/>
            <a:ext cx="1603375" cy="1436688"/>
          </a:xfrm>
          <a:custGeom>
            <a:avLst/>
            <a:gdLst>
              <a:gd name="T0" fmla="*/ 0 w 1604009"/>
              <a:gd name="T1" fmla="*/ 0 h 1436369"/>
              <a:gd name="T2" fmla="*/ 1604009 w 1604009"/>
              <a:gd name="T3" fmla="*/ 1436369 h 1436369"/>
            </a:gdLst>
            <a:ahLst/>
            <a:cxnLst/>
            <a:rect l="T0" t="T1" r="T2" b="T3"/>
            <a:pathLst>
              <a:path w="1604009" h="1436369">
                <a:moveTo>
                  <a:pt x="0" y="1436369"/>
                </a:moveTo>
                <a:lnTo>
                  <a:pt x="1604010" y="1436369"/>
                </a:lnTo>
                <a:lnTo>
                  <a:pt x="1604010" y="0"/>
                </a:lnTo>
                <a:lnTo>
                  <a:pt x="0" y="0"/>
                </a:lnTo>
                <a:lnTo>
                  <a:pt x="0" y="143636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8" name="object 27"/>
          <p:cNvSpPr>
            <a:spLocks noChangeArrowheads="1"/>
          </p:cNvSpPr>
          <p:nvPr/>
        </p:nvSpPr>
        <p:spPr bwMode="auto">
          <a:xfrm>
            <a:off x="5684838" y="3003550"/>
            <a:ext cx="1162050" cy="11906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99" name="object 28"/>
          <p:cNvSpPr>
            <a:spLocks noChangeArrowheads="1"/>
          </p:cNvSpPr>
          <p:nvPr/>
        </p:nvSpPr>
        <p:spPr bwMode="auto">
          <a:xfrm>
            <a:off x="2393950" y="4170363"/>
            <a:ext cx="2743200" cy="0"/>
          </a:xfrm>
          <a:custGeom>
            <a:avLst/>
            <a:gdLst>
              <a:gd name="T0" fmla="*/ 0 w 2743200"/>
              <a:gd name="T1" fmla="*/ 2743200 w 2743200"/>
            </a:gdLst>
            <a:ahLst/>
            <a:cxnLst/>
            <a:rect l="T0" t="0" r="T1" b="0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noFill/>
          <a:ln w="39369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00" name="object 29"/>
          <p:cNvSpPr>
            <a:spLocks noChangeArrowheads="1"/>
          </p:cNvSpPr>
          <p:nvPr/>
        </p:nvSpPr>
        <p:spPr bwMode="auto">
          <a:xfrm>
            <a:off x="2403475" y="3808413"/>
            <a:ext cx="0" cy="361950"/>
          </a:xfrm>
          <a:custGeom>
            <a:avLst/>
            <a:gdLst>
              <a:gd name="T0" fmla="*/ 0 h 361950"/>
              <a:gd name="T1" fmla="*/ 361950 h 361950"/>
            </a:gdLst>
            <a:ahLst/>
            <a:cxnLst/>
            <a:rect l="0" t="T0" r="0" b="T1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noFill/>
          <a:ln w="2032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01" name="object 30"/>
          <p:cNvSpPr>
            <a:spLocks noChangeArrowheads="1"/>
          </p:cNvSpPr>
          <p:nvPr/>
        </p:nvSpPr>
        <p:spPr bwMode="auto">
          <a:xfrm>
            <a:off x="5121275" y="3787775"/>
            <a:ext cx="0" cy="39688"/>
          </a:xfrm>
          <a:custGeom>
            <a:avLst/>
            <a:gdLst>
              <a:gd name="T0" fmla="*/ 0 h 39369"/>
              <a:gd name="T1" fmla="*/ 39369 h 39369"/>
            </a:gdLst>
            <a:ahLst/>
            <a:cxnLst/>
            <a:rect l="0" t="T0" r="0" b="T1"/>
            <a:pathLst>
              <a:path h="39369">
                <a:moveTo>
                  <a:pt x="0" y="0"/>
                </a:moveTo>
                <a:lnTo>
                  <a:pt x="0" y="39369"/>
                </a:lnTo>
              </a:path>
            </a:pathLst>
          </a:custGeom>
          <a:noFill/>
          <a:ln w="39369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02" name="object 31"/>
          <p:cNvSpPr>
            <a:spLocks noChangeArrowheads="1"/>
          </p:cNvSpPr>
          <p:nvPr/>
        </p:nvSpPr>
        <p:spPr bwMode="auto">
          <a:xfrm>
            <a:off x="2397125" y="3787775"/>
            <a:ext cx="0" cy="39688"/>
          </a:xfrm>
          <a:custGeom>
            <a:avLst/>
            <a:gdLst>
              <a:gd name="T0" fmla="*/ 0 h 39369"/>
              <a:gd name="T1" fmla="*/ 39369 h 39369"/>
            </a:gdLst>
            <a:ahLst/>
            <a:cxnLst/>
            <a:rect l="0" t="T0" r="0" b="T1"/>
            <a:pathLst>
              <a:path h="39369">
                <a:moveTo>
                  <a:pt x="0" y="0"/>
                </a:moveTo>
                <a:lnTo>
                  <a:pt x="0" y="39369"/>
                </a:lnTo>
              </a:path>
            </a:pathLst>
          </a:custGeom>
          <a:noFill/>
          <a:ln w="39369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03" name="object 32"/>
          <p:cNvSpPr>
            <a:spLocks noChangeArrowheads="1"/>
          </p:cNvSpPr>
          <p:nvPr/>
        </p:nvSpPr>
        <p:spPr bwMode="auto">
          <a:xfrm>
            <a:off x="2413000" y="4148138"/>
            <a:ext cx="19050" cy="0"/>
          </a:xfrm>
          <a:custGeom>
            <a:avLst/>
            <a:gdLst>
              <a:gd name="T0" fmla="*/ 0 w 20320"/>
              <a:gd name="T1" fmla="*/ 20320 w 20320"/>
            </a:gdLst>
            <a:ahLst/>
            <a:cxnLst/>
            <a:rect l="T0" t="0" r="T1" b="0"/>
            <a:pathLst>
              <a:path w="20320">
                <a:moveTo>
                  <a:pt x="0" y="0"/>
                </a:moveTo>
                <a:lnTo>
                  <a:pt x="20320" y="0"/>
                </a:lnTo>
              </a:path>
            </a:pathLst>
          </a:custGeom>
          <a:noFill/>
          <a:ln w="2032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04" name="object 33"/>
          <p:cNvSpPr>
            <a:spLocks noChangeArrowheads="1"/>
          </p:cNvSpPr>
          <p:nvPr/>
        </p:nvSpPr>
        <p:spPr bwMode="auto">
          <a:xfrm>
            <a:off x="5127625" y="3806825"/>
            <a:ext cx="0" cy="361950"/>
          </a:xfrm>
          <a:custGeom>
            <a:avLst/>
            <a:gdLst>
              <a:gd name="T0" fmla="*/ 0 h 361950"/>
              <a:gd name="T1" fmla="*/ 361950 h 361950"/>
            </a:gdLst>
            <a:ahLst/>
            <a:cxnLst/>
            <a:rect l="0" t="T0" r="0" b="T1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noFill/>
          <a:ln w="2032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05" name="object 34"/>
          <p:cNvSpPr>
            <a:spLocks noChangeArrowheads="1"/>
          </p:cNvSpPr>
          <p:nvPr/>
        </p:nvSpPr>
        <p:spPr bwMode="auto">
          <a:xfrm>
            <a:off x="2432050" y="4143375"/>
            <a:ext cx="2667000" cy="6350"/>
          </a:xfrm>
          <a:custGeom>
            <a:avLst/>
            <a:gdLst>
              <a:gd name="T0" fmla="*/ 0 w 2667000"/>
              <a:gd name="T1" fmla="*/ 0 h 6350"/>
              <a:gd name="T2" fmla="*/ 2667000 w 2667000"/>
              <a:gd name="T3" fmla="*/ 6350 h 6350"/>
            </a:gdLst>
            <a:ahLst/>
            <a:cxnLst/>
            <a:rect l="T0" t="T1" r="T2" b="T3"/>
            <a:pathLst>
              <a:path w="2667000" h="6350">
                <a:moveTo>
                  <a:pt x="0" y="6350"/>
                </a:moveTo>
                <a:lnTo>
                  <a:pt x="2667000" y="6350"/>
                </a:lnTo>
                <a:lnTo>
                  <a:pt x="266700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233E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8850" y="7334250"/>
            <a:ext cx="5638800" cy="160020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15000"/>
              </a:lnSpc>
            </a:pPr>
            <a:r>
              <a:rPr lang="tr-TR" sz="2800" b="1" dirty="0" smtClean="0">
                <a:solidFill>
                  <a:srgbClr val="FF0000"/>
                </a:solidFill>
                <a:cs typeface="Arial" charset="0"/>
              </a:rPr>
              <a:t>HİÇKİMSE </a:t>
            </a:r>
          </a:p>
          <a:p>
            <a:pPr marL="12700" algn="ctr">
              <a:lnSpc>
                <a:spcPct val="115000"/>
              </a:lnSpc>
            </a:pPr>
            <a:r>
              <a:rPr lang="tr-TR" sz="2800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SENİN </a:t>
            </a:r>
            <a:r>
              <a:rPr lang="tr-TR" sz="28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ÖZEL YERLERİNE BAKMAMALI VE DOKUNMAMALI, SENİ SEVEN KİŞİLER DAHİL!</a:t>
            </a:r>
          </a:p>
          <a:p>
            <a:pPr marL="12700">
              <a:lnSpc>
                <a:spcPts val="700"/>
              </a:lnSpc>
              <a:spcBef>
                <a:spcPts val="13"/>
              </a:spcBef>
            </a:pPr>
            <a:endParaRPr lang="tr-T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1250" y="4895850"/>
            <a:ext cx="5638800" cy="2971800"/>
          </a:xfrm>
          <a:prstGeom prst="rect">
            <a:avLst/>
          </a:prstGeom>
        </p:spPr>
        <p:txBody>
          <a:bodyPr lIns="0" tIns="0" rIns="0" bIns="0"/>
          <a:lstStyle/>
          <a:p>
            <a:pPr marL="1588" algn="ctr"/>
            <a:r>
              <a:rPr lang="tr-TR" sz="2800" b="1" dirty="0" smtClean="0">
                <a:solidFill>
                  <a:srgbClr val="FF0000"/>
                </a:solidFill>
                <a:cs typeface="Arial" charset="0"/>
              </a:rPr>
              <a:t>HİÇKİMSE</a:t>
            </a:r>
            <a:endParaRPr lang="tr-TR" sz="2800" b="1" dirty="0">
              <a:solidFill>
                <a:srgbClr val="FF0000"/>
              </a:solidFill>
              <a:cs typeface="Arial" charset="0"/>
            </a:endParaRPr>
          </a:p>
          <a:p>
            <a:pPr marL="1588">
              <a:lnSpc>
                <a:spcPts val="1000"/>
              </a:lnSpc>
              <a:spcBef>
                <a:spcPts val="13"/>
              </a:spcBef>
            </a:pPr>
            <a:endParaRPr lang="tr-TR" sz="2800" dirty="0">
              <a:latin typeface="Calibri" pitchFamily="34" charset="0"/>
            </a:endParaRPr>
          </a:p>
          <a:p>
            <a:pPr marL="1588" algn="ctr">
              <a:lnSpc>
                <a:spcPct val="115000"/>
              </a:lnSpc>
            </a:pPr>
            <a:r>
              <a:rPr lang="tr-TR" sz="2800" dirty="0">
                <a:solidFill>
                  <a:srgbClr val="17365D"/>
                </a:solidFill>
                <a:cs typeface="Arial" charset="0"/>
              </a:rPr>
              <a:t>SENDEN KENDİ ÖZEL YERLERİNE BAKMANI YA DA DOKUNMANI </a:t>
            </a:r>
            <a:r>
              <a:rPr lang="tr-TR" sz="2800" dirty="0" smtClean="0">
                <a:solidFill>
                  <a:srgbClr val="17365D"/>
                </a:solidFill>
                <a:cs typeface="Arial" charset="0"/>
              </a:rPr>
              <a:t>İSTEMEMELİ!</a:t>
            </a:r>
            <a:endParaRPr lang="tr-TR" sz="1100" dirty="0">
              <a:cs typeface="Arial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11450" y="1314450"/>
            <a:ext cx="895350" cy="25876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kapattığı</a:t>
            </a:r>
            <a:endParaRPr lang="tr-TR" sz="16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02050" y="1390650"/>
            <a:ext cx="938212" cy="2587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sz="1600" b="1" spc="-1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600" b="1" spc="-1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6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600" b="1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600" b="1" spc="-1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600" b="1" spc="-1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600" b="1" spc="-1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ir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!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28712" name="object 41"/>
          <p:cNvSpPr>
            <a:spLocks noChangeArrowheads="1"/>
          </p:cNvSpPr>
          <p:nvPr/>
        </p:nvSpPr>
        <p:spPr bwMode="auto">
          <a:xfrm>
            <a:off x="5108575" y="3825875"/>
            <a:ext cx="0" cy="323850"/>
          </a:xfrm>
          <a:custGeom>
            <a:avLst/>
            <a:gdLst>
              <a:gd name="T0" fmla="*/ 0 h 323850"/>
              <a:gd name="T1" fmla="*/ 323850 h 323850"/>
            </a:gdLst>
            <a:ahLst/>
            <a:cxnLst/>
            <a:rect l="0" t="T0" r="0" b="T1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noFill/>
          <a:ln w="2032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13" name="object 42"/>
          <p:cNvSpPr>
            <a:spLocks noChangeArrowheads="1"/>
          </p:cNvSpPr>
          <p:nvPr/>
        </p:nvSpPr>
        <p:spPr bwMode="auto">
          <a:xfrm>
            <a:off x="2400300" y="3781425"/>
            <a:ext cx="2705100" cy="361950"/>
          </a:xfrm>
          <a:custGeom>
            <a:avLst/>
            <a:gdLst>
              <a:gd name="T0" fmla="*/ 0 w 2705100"/>
              <a:gd name="T1" fmla="*/ 0 h 361950"/>
              <a:gd name="T2" fmla="*/ 2705100 w 2705100"/>
              <a:gd name="T3" fmla="*/ 361950 h 361950"/>
            </a:gdLst>
            <a:ahLst/>
            <a:cxnLst/>
            <a:rect l="T0" t="T1" r="T2" b="T3"/>
            <a:pathLst>
              <a:path w="2705100" h="361950">
                <a:moveTo>
                  <a:pt x="0" y="361950"/>
                </a:moveTo>
                <a:lnTo>
                  <a:pt x="2705100" y="361950"/>
                </a:lnTo>
                <a:lnTo>
                  <a:pt x="27051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14" name="object 43"/>
          <p:cNvSpPr>
            <a:spLocks noChangeArrowheads="1"/>
          </p:cNvSpPr>
          <p:nvPr/>
        </p:nvSpPr>
        <p:spPr bwMode="auto">
          <a:xfrm>
            <a:off x="2400300" y="3781425"/>
            <a:ext cx="2705100" cy="361950"/>
          </a:xfrm>
          <a:custGeom>
            <a:avLst/>
            <a:gdLst>
              <a:gd name="T0" fmla="*/ 0 w 2705100"/>
              <a:gd name="T1" fmla="*/ 0 h 361950"/>
              <a:gd name="T2" fmla="*/ 2705100 w 2705100"/>
              <a:gd name="T3" fmla="*/ 361950 h 361950"/>
            </a:gdLst>
            <a:ahLst/>
            <a:cxnLst/>
            <a:rect l="T0" t="T1" r="T2" b="T3"/>
            <a:pathLst>
              <a:path w="2705100" h="361950">
                <a:moveTo>
                  <a:pt x="0" y="361950"/>
                </a:moveTo>
                <a:lnTo>
                  <a:pt x="2705100" y="361950"/>
                </a:lnTo>
                <a:lnTo>
                  <a:pt x="27051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38100">
            <a:solidFill>
              <a:srgbClr val="F1F1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87650" y="3829050"/>
            <a:ext cx="2270125" cy="3698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10" dirty="0">
                <a:solidFill>
                  <a:srgbClr val="234060"/>
                </a:solidFill>
                <a:latin typeface="Arial"/>
                <a:cs typeface="Arial"/>
              </a:rPr>
              <a:t>ÖZ</a:t>
            </a:r>
            <a:r>
              <a:rPr b="1" spc="-225" dirty="0">
                <a:solidFill>
                  <a:srgbClr val="234060"/>
                </a:solidFill>
                <a:latin typeface="Arial"/>
                <a:cs typeface="Arial"/>
              </a:rPr>
              <a:t>EL</a:t>
            </a:r>
            <a:r>
              <a:rPr b="1" spc="25" dirty="0">
                <a:solidFill>
                  <a:srgbClr val="234060"/>
                </a:solidFill>
                <a:latin typeface="Arial"/>
                <a:cs typeface="Arial"/>
              </a:rPr>
              <a:t> </a:t>
            </a:r>
            <a:r>
              <a:rPr lang="tr-TR" b="1" spc="25" dirty="0" smtClean="0">
                <a:solidFill>
                  <a:srgbClr val="234060"/>
                </a:solidFill>
                <a:latin typeface="Arial"/>
                <a:cs typeface="Arial"/>
              </a:rPr>
              <a:t> </a:t>
            </a:r>
            <a:r>
              <a:rPr b="1" spc="-110" dirty="0" smtClean="0">
                <a:solidFill>
                  <a:srgbClr val="234060"/>
                </a:solidFill>
                <a:latin typeface="Arial"/>
                <a:cs typeface="Arial"/>
              </a:rPr>
              <a:t>YERLERİ</a:t>
            </a:r>
            <a:r>
              <a:rPr b="1" spc="-145" dirty="0" smtClean="0">
                <a:solidFill>
                  <a:srgbClr val="234060"/>
                </a:solidFill>
                <a:latin typeface="Arial"/>
                <a:cs typeface="Arial"/>
              </a:rPr>
              <a:t>M</a:t>
            </a:r>
            <a:r>
              <a:rPr b="1" spc="-20" dirty="0" smtClean="0">
                <a:solidFill>
                  <a:srgbClr val="234060"/>
                </a:solidFill>
                <a:latin typeface="Arial"/>
                <a:cs typeface="Arial"/>
              </a:rPr>
              <a:t>İZ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28718" name="object 47"/>
          <p:cNvSpPr>
            <a:spLocks noChangeArrowheads="1"/>
          </p:cNvSpPr>
          <p:nvPr/>
        </p:nvSpPr>
        <p:spPr bwMode="auto">
          <a:xfrm>
            <a:off x="323850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19" name="object 48"/>
          <p:cNvSpPr>
            <a:spLocks noChangeArrowheads="1"/>
          </p:cNvSpPr>
          <p:nvPr/>
        </p:nvSpPr>
        <p:spPr bwMode="auto">
          <a:xfrm>
            <a:off x="304800" y="323850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20" name="object 49"/>
          <p:cNvSpPr>
            <a:spLocks noChangeArrowheads="1"/>
          </p:cNvSpPr>
          <p:nvPr/>
        </p:nvSpPr>
        <p:spPr bwMode="auto">
          <a:xfrm>
            <a:off x="361950" y="369888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21" name="object 50"/>
          <p:cNvSpPr>
            <a:spLocks noChangeArrowheads="1"/>
          </p:cNvSpPr>
          <p:nvPr/>
        </p:nvSpPr>
        <p:spPr bwMode="auto">
          <a:xfrm>
            <a:off x="7237413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22" name="object 51"/>
          <p:cNvSpPr>
            <a:spLocks noChangeArrowheads="1"/>
          </p:cNvSpPr>
          <p:nvPr/>
        </p:nvSpPr>
        <p:spPr bwMode="auto">
          <a:xfrm>
            <a:off x="369888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23" name="object 52"/>
          <p:cNvSpPr>
            <a:spLocks noChangeArrowheads="1"/>
          </p:cNvSpPr>
          <p:nvPr/>
        </p:nvSpPr>
        <p:spPr bwMode="auto">
          <a:xfrm>
            <a:off x="7191375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24" name="object 53"/>
          <p:cNvSpPr>
            <a:spLocks noChangeArrowheads="1"/>
          </p:cNvSpPr>
          <p:nvPr/>
        </p:nvSpPr>
        <p:spPr bwMode="auto">
          <a:xfrm>
            <a:off x="304800" y="10283825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725" name="object 54"/>
          <p:cNvSpPr>
            <a:spLocks noChangeArrowheads="1"/>
          </p:cNvSpPr>
          <p:nvPr/>
        </p:nvSpPr>
        <p:spPr bwMode="auto">
          <a:xfrm>
            <a:off x="361950" y="10236200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8686" name="object 15"/>
          <p:cNvSpPr>
            <a:spLocks noChangeArrowheads="1"/>
          </p:cNvSpPr>
          <p:nvPr/>
        </p:nvSpPr>
        <p:spPr bwMode="auto">
          <a:xfrm>
            <a:off x="577850" y="4732338"/>
            <a:ext cx="6400800" cy="5268912"/>
          </a:xfrm>
          <a:custGeom>
            <a:avLst/>
            <a:gdLst>
              <a:gd name="T0" fmla="*/ 0 w 4978400"/>
              <a:gd name="T1" fmla="*/ 0 h 3481070"/>
              <a:gd name="T2" fmla="*/ 4978400 w 4978400"/>
              <a:gd name="T3" fmla="*/ 3481070 h 3481070"/>
            </a:gdLst>
            <a:ahLst/>
            <a:cxnLst/>
            <a:rect l="T0" t="T1" r="T2" b="T3"/>
            <a:pathLst>
              <a:path w="4978400" h="3481070">
                <a:moveTo>
                  <a:pt x="580136" y="0"/>
                </a:moveTo>
                <a:lnTo>
                  <a:pt x="532570" y="1923"/>
                </a:lnTo>
                <a:lnTo>
                  <a:pt x="486060" y="7595"/>
                </a:lnTo>
                <a:lnTo>
                  <a:pt x="440757" y="16866"/>
                </a:lnTo>
                <a:lnTo>
                  <a:pt x="396808" y="29585"/>
                </a:lnTo>
                <a:lnTo>
                  <a:pt x="354365" y="45604"/>
                </a:lnTo>
                <a:lnTo>
                  <a:pt x="313576" y="64773"/>
                </a:lnTo>
                <a:lnTo>
                  <a:pt x="274592" y="86943"/>
                </a:lnTo>
                <a:lnTo>
                  <a:pt x="237561" y="111963"/>
                </a:lnTo>
                <a:lnTo>
                  <a:pt x="202633" y="139684"/>
                </a:lnTo>
                <a:lnTo>
                  <a:pt x="169957" y="169957"/>
                </a:lnTo>
                <a:lnTo>
                  <a:pt x="139684" y="202633"/>
                </a:lnTo>
                <a:lnTo>
                  <a:pt x="111963" y="237561"/>
                </a:lnTo>
                <a:lnTo>
                  <a:pt x="86943" y="274592"/>
                </a:lnTo>
                <a:lnTo>
                  <a:pt x="64773" y="313576"/>
                </a:lnTo>
                <a:lnTo>
                  <a:pt x="45604" y="354365"/>
                </a:lnTo>
                <a:lnTo>
                  <a:pt x="29585" y="396808"/>
                </a:lnTo>
                <a:lnTo>
                  <a:pt x="16866" y="440757"/>
                </a:lnTo>
                <a:lnTo>
                  <a:pt x="7595" y="486060"/>
                </a:lnTo>
                <a:lnTo>
                  <a:pt x="1923" y="532570"/>
                </a:lnTo>
                <a:lnTo>
                  <a:pt x="0" y="580136"/>
                </a:lnTo>
                <a:lnTo>
                  <a:pt x="0" y="2900934"/>
                </a:lnTo>
                <a:lnTo>
                  <a:pt x="1923" y="2948499"/>
                </a:lnTo>
                <a:lnTo>
                  <a:pt x="7595" y="2995009"/>
                </a:lnTo>
                <a:lnTo>
                  <a:pt x="16866" y="3040312"/>
                </a:lnTo>
                <a:lnTo>
                  <a:pt x="29585" y="3084261"/>
                </a:lnTo>
                <a:lnTo>
                  <a:pt x="45604" y="3126704"/>
                </a:lnTo>
                <a:lnTo>
                  <a:pt x="64773" y="3167493"/>
                </a:lnTo>
                <a:lnTo>
                  <a:pt x="86943" y="3206477"/>
                </a:lnTo>
                <a:lnTo>
                  <a:pt x="111963" y="3243508"/>
                </a:lnTo>
                <a:lnTo>
                  <a:pt x="139684" y="3278436"/>
                </a:lnTo>
                <a:lnTo>
                  <a:pt x="169957" y="3311112"/>
                </a:lnTo>
                <a:lnTo>
                  <a:pt x="202633" y="3341385"/>
                </a:lnTo>
                <a:lnTo>
                  <a:pt x="237561" y="3369106"/>
                </a:lnTo>
                <a:lnTo>
                  <a:pt x="274592" y="3394126"/>
                </a:lnTo>
                <a:lnTo>
                  <a:pt x="313576" y="3416296"/>
                </a:lnTo>
                <a:lnTo>
                  <a:pt x="354365" y="3435465"/>
                </a:lnTo>
                <a:lnTo>
                  <a:pt x="396808" y="3451484"/>
                </a:lnTo>
                <a:lnTo>
                  <a:pt x="440757" y="3464203"/>
                </a:lnTo>
                <a:lnTo>
                  <a:pt x="486060" y="3473474"/>
                </a:lnTo>
                <a:lnTo>
                  <a:pt x="532570" y="3479146"/>
                </a:lnTo>
                <a:lnTo>
                  <a:pt x="580136" y="3481070"/>
                </a:lnTo>
                <a:lnTo>
                  <a:pt x="4398264" y="3481070"/>
                </a:lnTo>
                <a:lnTo>
                  <a:pt x="4445829" y="3479146"/>
                </a:lnTo>
                <a:lnTo>
                  <a:pt x="4492339" y="3473474"/>
                </a:lnTo>
                <a:lnTo>
                  <a:pt x="4537642" y="3464203"/>
                </a:lnTo>
                <a:lnTo>
                  <a:pt x="4581591" y="3451484"/>
                </a:lnTo>
                <a:lnTo>
                  <a:pt x="4624034" y="3435465"/>
                </a:lnTo>
                <a:lnTo>
                  <a:pt x="4664823" y="3416296"/>
                </a:lnTo>
                <a:lnTo>
                  <a:pt x="4703807" y="3394126"/>
                </a:lnTo>
                <a:lnTo>
                  <a:pt x="4740838" y="3369106"/>
                </a:lnTo>
                <a:lnTo>
                  <a:pt x="4775766" y="3341385"/>
                </a:lnTo>
                <a:lnTo>
                  <a:pt x="4808442" y="3311112"/>
                </a:lnTo>
                <a:lnTo>
                  <a:pt x="4838715" y="3278436"/>
                </a:lnTo>
                <a:lnTo>
                  <a:pt x="4866436" y="3243508"/>
                </a:lnTo>
                <a:lnTo>
                  <a:pt x="4891456" y="3206477"/>
                </a:lnTo>
                <a:lnTo>
                  <a:pt x="4913626" y="3167493"/>
                </a:lnTo>
                <a:lnTo>
                  <a:pt x="4932795" y="3126704"/>
                </a:lnTo>
                <a:lnTo>
                  <a:pt x="4948814" y="3084261"/>
                </a:lnTo>
                <a:lnTo>
                  <a:pt x="4961533" y="3040312"/>
                </a:lnTo>
                <a:lnTo>
                  <a:pt x="4970804" y="2995009"/>
                </a:lnTo>
                <a:lnTo>
                  <a:pt x="4976476" y="2948499"/>
                </a:lnTo>
                <a:lnTo>
                  <a:pt x="4978400" y="2900934"/>
                </a:lnTo>
                <a:lnTo>
                  <a:pt x="4978400" y="580136"/>
                </a:lnTo>
                <a:lnTo>
                  <a:pt x="4976476" y="532570"/>
                </a:lnTo>
                <a:lnTo>
                  <a:pt x="4970804" y="486060"/>
                </a:lnTo>
                <a:lnTo>
                  <a:pt x="4961533" y="440757"/>
                </a:lnTo>
                <a:lnTo>
                  <a:pt x="4948814" y="396808"/>
                </a:lnTo>
                <a:lnTo>
                  <a:pt x="4932795" y="354365"/>
                </a:lnTo>
                <a:lnTo>
                  <a:pt x="4913626" y="313576"/>
                </a:lnTo>
                <a:lnTo>
                  <a:pt x="4891456" y="274592"/>
                </a:lnTo>
                <a:lnTo>
                  <a:pt x="4866436" y="237561"/>
                </a:lnTo>
                <a:lnTo>
                  <a:pt x="4838715" y="202633"/>
                </a:lnTo>
                <a:lnTo>
                  <a:pt x="4808442" y="169957"/>
                </a:lnTo>
                <a:lnTo>
                  <a:pt x="4775766" y="139684"/>
                </a:lnTo>
                <a:lnTo>
                  <a:pt x="4740838" y="111963"/>
                </a:lnTo>
                <a:lnTo>
                  <a:pt x="4703807" y="86943"/>
                </a:lnTo>
                <a:lnTo>
                  <a:pt x="4664823" y="64773"/>
                </a:lnTo>
                <a:lnTo>
                  <a:pt x="4624034" y="45604"/>
                </a:lnTo>
                <a:lnTo>
                  <a:pt x="4581591" y="29585"/>
                </a:lnTo>
                <a:lnTo>
                  <a:pt x="4537642" y="16866"/>
                </a:lnTo>
                <a:lnTo>
                  <a:pt x="4492339" y="7595"/>
                </a:lnTo>
                <a:lnTo>
                  <a:pt x="4445829" y="1923"/>
                </a:lnTo>
                <a:lnTo>
                  <a:pt x="4398264" y="0"/>
                </a:lnTo>
                <a:lnTo>
                  <a:pt x="580136" y="0"/>
                </a:lnTo>
                <a:close/>
              </a:path>
            </a:pathLst>
          </a:custGeom>
          <a:noFill/>
          <a:ln w="9525">
            <a:solidFill>
              <a:srgbClr val="B1A0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ChangeArrowheads="1"/>
          </p:cNvSpPr>
          <p:nvPr/>
        </p:nvSpPr>
        <p:spPr bwMode="auto">
          <a:xfrm>
            <a:off x="500063" y="3425825"/>
            <a:ext cx="2347912" cy="2263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698" name="object 3"/>
          <p:cNvSpPr>
            <a:spLocks noChangeArrowheads="1"/>
          </p:cNvSpPr>
          <p:nvPr/>
        </p:nvSpPr>
        <p:spPr bwMode="auto">
          <a:xfrm>
            <a:off x="2433638" y="3802063"/>
            <a:ext cx="4621212" cy="2008187"/>
          </a:xfrm>
          <a:custGeom>
            <a:avLst/>
            <a:gdLst>
              <a:gd name="T0" fmla="*/ 0 w 4476750"/>
              <a:gd name="T1" fmla="*/ 0 h 1602104"/>
              <a:gd name="T2" fmla="*/ 4476750 w 4476750"/>
              <a:gd name="T3" fmla="*/ 1602104 h 1602104"/>
            </a:gdLst>
            <a:ahLst/>
            <a:cxnLst/>
            <a:rect l="T0" t="T1" r="T2" b="T3"/>
            <a:pathLst>
              <a:path w="4476750" h="1602104">
                <a:moveTo>
                  <a:pt x="0" y="381634"/>
                </a:moveTo>
                <a:lnTo>
                  <a:pt x="1143393" y="725372"/>
                </a:lnTo>
                <a:lnTo>
                  <a:pt x="1141112" y="737955"/>
                </a:lnTo>
                <a:lnTo>
                  <a:pt x="1139245" y="750560"/>
                </a:lnTo>
                <a:lnTo>
                  <a:pt x="1137797" y="763183"/>
                </a:lnTo>
                <a:lnTo>
                  <a:pt x="1136774" y="775820"/>
                </a:lnTo>
                <a:lnTo>
                  <a:pt x="1136178" y="788466"/>
                </a:lnTo>
                <a:lnTo>
                  <a:pt x="1136015" y="801115"/>
                </a:lnTo>
                <a:lnTo>
                  <a:pt x="1141551" y="866805"/>
                </a:lnTo>
                <a:lnTo>
                  <a:pt x="1157875" y="931032"/>
                </a:lnTo>
                <a:lnTo>
                  <a:pt x="1184556" y="993592"/>
                </a:lnTo>
                <a:lnTo>
                  <a:pt x="1221164" y="1054277"/>
                </a:lnTo>
                <a:lnTo>
                  <a:pt x="1267271" y="1112883"/>
                </a:lnTo>
                <a:lnTo>
                  <a:pt x="1322446" y="1169202"/>
                </a:lnTo>
                <a:lnTo>
                  <a:pt x="1386259" y="1223028"/>
                </a:lnTo>
                <a:lnTo>
                  <a:pt x="1458282" y="1274155"/>
                </a:lnTo>
                <a:lnTo>
                  <a:pt x="1538083" y="1322377"/>
                </a:lnTo>
                <a:lnTo>
                  <a:pt x="1625234" y="1367488"/>
                </a:lnTo>
                <a:lnTo>
                  <a:pt x="1719305" y="1409281"/>
                </a:lnTo>
                <a:lnTo>
                  <a:pt x="1819867" y="1447551"/>
                </a:lnTo>
                <a:lnTo>
                  <a:pt x="1926489" y="1482090"/>
                </a:lnTo>
                <a:lnTo>
                  <a:pt x="2038742" y="1512693"/>
                </a:lnTo>
                <a:lnTo>
                  <a:pt x="2156196" y="1539154"/>
                </a:lnTo>
                <a:lnTo>
                  <a:pt x="2278421" y="1561266"/>
                </a:lnTo>
                <a:lnTo>
                  <a:pt x="2404989" y="1578824"/>
                </a:lnTo>
                <a:lnTo>
                  <a:pt x="2535468" y="1591620"/>
                </a:lnTo>
                <a:lnTo>
                  <a:pt x="2669430" y="1599449"/>
                </a:lnTo>
                <a:lnTo>
                  <a:pt x="2806446" y="1602104"/>
                </a:lnTo>
                <a:lnTo>
                  <a:pt x="2943425" y="1599449"/>
                </a:lnTo>
                <a:lnTo>
                  <a:pt x="3077357" y="1591620"/>
                </a:lnTo>
                <a:lnTo>
                  <a:pt x="3207812" y="1578824"/>
                </a:lnTo>
                <a:lnTo>
                  <a:pt x="3334359" y="1561266"/>
                </a:lnTo>
                <a:lnTo>
                  <a:pt x="3456568" y="1539154"/>
                </a:lnTo>
                <a:lnTo>
                  <a:pt x="3574010" y="1512693"/>
                </a:lnTo>
                <a:lnTo>
                  <a:pt x="3686254" y="1482090"/>
                </a:lnTo>
                <a:lnTo>
                  <a:pt x="3792870" y="1447551"/>
                </a:lnTo>
                <a:lnTo>
                  <a:pt x="3893428" y="1409281"/>
                </a:lnTo>
                <a:lnTo>
                  <a:pt x="3987498" y="1367488"/>
                </a:lnTo>
                <a:lnTo>
                  <a:pt x="4074650" y="1322377"/>
                </a:lnTo>
                <a:lnTo>
                  <a:pt x="4154454" y="1274155"/>
                </a:lnTo>
                <a:lnTo>
                  <a:pt x="4226480" y="1223028"/>
                </a:lnTo>
                <a:lnTo>
                  <a:pt x="4290298" y="1169202"/>
                </a:lnTo>
                <a:lnTo>
                  <a:pt x="4345477" y="1112883"/>
                </a:lnTo>
                <a:lnTo>
                  <a:pt x="4391588" y="1054277"/>
                </a:lnTo>
                <a:lnTo>
                  <a:pt x="4428201" y="993592"/>
                </a:lnTo>
                <a:lnTo>
                  <a:pt x="4454886" y="931032"/>
                </a:lnTo>
                <a:lnTo>
                  <a:pt x="4471212" y="866805"/>
                </a:lnTo>
                <a:lnTo>
                  <a:pt x="4476750" y="801115"/>
                </a:lnTo>
                <a:lnTo>
                  <a:pt x="4471212" y="735408"/>
                </a:lnTo>
                <a:lnTo>
                  <a:pt x="4454886" y="671165"/>
                </a:lnTo>
                <a:lnTo>
                  <a:pt x="4428201" y="608590"/>
                </a:lnTo>
                <a:lnTo>
                  <a:pt x="4391588" y="547892"/>
                </a:lnTo>
                <a:lnTo>
                  <a:pt x="4345477" y="489275"/>
                </a:lnTo>
                <a:lnTo>
                  <a:pt x="4290298" y="432946"/>
                </a:lnTo>
                <a:lnTo>
                  <a:pt x="4276292" y="421131"/>
                </a:lnTo>
                <a:lnTo>
                  <a:pt x="1335658" y="421131"/>
                </a:lnTo>
                <a:lnTo>
                  <a:pt x="0" y="381634"/>
                </a:lnTo>
                <a:close/>
              </a:path>
              <a:path w="4476750" h="1602104">
                <a:moveTo>
                  <a:pt x="2806446" y="0"/>
                </a:moveTo>
                <a:lnTo>
                  <a:pt x="2714664" y="1188"/>
                </a:lnTo>
                <a:lnTo>
                  <a:pt x="2623797" y="4758"/>
                </a:lnTo>
                <a:lnTo>
                  <a:pt x="2534011" y="10663"/>
                </a:lnTo>
                <a:lnTo>
                  <a:pt x="2445476" y="18852"/>
                </a:lnTo>
                <a:lnTo>
                  <a:pt x="2358358" y="29279"/>
                </a:lnTo>
                <a:lnTo>
                  <a:pt x="2272825" y="41894"/>
                </a:lnTo>
                <a:lnTo>
                  <a:pt x="2189044" y="56649"/>
                </a:lnTo>
                <a:lnTo>
                  <a:pt x="2107184" y="73495"/>
                </a:lnTo>
                <a:lnTo>
                  <a:pt x="2027411" y="92384"/>
                </a:lnTo>
                <a:lnTo>
                  <a:pt x="1949894" y="113268"/>
                </a:lnTo>
                <a:lnTo>
                  <a:pt x="1874800" y="136097"/>
                </a:lnTo>
                <a:lnTo>
                  <a:pt x="1802297" y="160824"/>
                </a:lnTo>
                <a:lnTo>
                  <a:pt x="1732553" y="187400"/>
                </a:lnTo>
                <a:lnTo>
                  <a:pt x="1665734" y="215777"/>
                </a:lnTo>
                <a:lnTo>
                  <a:pt x="1602009" y="245905"/>
                </a:lnTo>
                <a:lnTo>
                  <a:pt x="1541546" y="277737"/>
                </a:lnTo>
                <a:lnTo>
                  <a:pt x="1484511" y="311224"/>
                </a:lnTo>
                <a:lnTo>
                  <a:pt x="1431074" y="346318"/>
                </a:lnTo>
                <a:lnTo>
                  <a:pt x="1381400" y="382970"/>
                </a:lnTo>
                <a:lnTo>
                  <a:pt x="1335658" y="421131"/>
                </a:lnTo>
                <a:lnTo>
                  <a:pt x="4276292" y="421131"/>
                </a:lnTo>
                <a:lnTo>
                  <a:pt x="4226480" y="379111"/>
                </a:lnTo>
                <a:lnTo>
                  <a:pt x="4154454" y="327976"/>
                </a:lnTo>
                <a:lnTo>
                  <a:pt x="4074650" y="279748"/>
                </a:lnTo>
                <a:lnTo>
                  <a:pt x="3987498" y="234632"/>
                </a:lnTo>
                <a:lnTo>
                  <a:pt x="3893428" y="192834"/>
                </a:lnTo>
                <a:lnTo>
                  <a:pt x="3792870" y="154562"/>
                </a:lnTo>
                <a:lnTo>
                  <a:pt x="3686254" y="120019"/>
                </a:lnTo>
                <a:lnTo>
                  <a:pt x="3574010" y="89414"/>
                </a:lnTo>
                <a:lnTo>
                  <a:pt x="3456568" y="62952"/>
                </a:lnTo>
                <a:lnTo>
                  <a:pt x="3334359" y="40839"/>
                </a:lnTo>
                <a:lnTo>
                  <a:pt x="3207812" y="23281"/>
                </a:lnTo>
                <a:lnTo>
                  <a:pt x="3077357" y="10484"/>
                </a:lnTo>
                <a:lnTo>
                  <a:pt x="2943425" y="2655"/>
                </a:lnTo>
                <a:lnTo>
                  <a:pt x="2806446" y="0"/>
                </a:lnTo>
                <a:close/>
              </a:path>
            </a:pathLst>
          </a:custGeom>
          <a:solidFill>
            <a:srgbClr val="E4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699" name="object 4"/>
          <p:cNvSpPr>
            <a:spLocks noChangeArrowheads="1"/>
          </p:cNvSpPr>
          <p:nvPr/>
        </p:nvSpPr>
        <p:spPr bwMode="auto">
          <a:xfrm>
            <a:off x="2433638" y="3802063"/>
            <a:ext cx="4621212" cy="2008187"/>
          </a:xfrm>
          <a:custGeom>
            <a:avLst/>
            <a:gdLst>
              <a:gd name="T0" fmla="*/ 0 w 4476750"/>
              <a:gd name="T1" fmla="*/ 0 h 1602104"/>
              <a:gd name="T2" fmla="*/ 4476750 w 4476750"/>
              <a:gd name="T3" fmla="*/ 1602104 h 1602104"/>
            </a:gdLst>
            <a:ahLst/>
            <a:cxnLst/>
            <a:rect l="T0" t="T1" r="T2" b="T3"/>
            <a:pathLst>
              <a:path w="4476750" h="1602104">
                <a:moveTo>
                  <a:pt x="1335658" y="421131"/>
                </a:moveTo>
                <a:lnTo>
                  <a:pt x="1381400" y="382970"/>
                </a:lnTo>
                <a:lnTo>
                  <a:pt x="1431074" y="346318"/>
                </a:lnTo>
                <a:lnTo>
                  <a:pt x="1484511" y="311224"/>
                </a:lnTo>
                <a:lnTo>
                  <a:pt x="1541546" y="277737"/>
                </a:lnTo>
                <a:lnTo>
                  <a:pt x="1602009" y="245905"/>
                </a:lnTo>
                <a:lnTo>
                  <a:pt x="1665734" y="215777"/>
                </a:lnTo>
                <a:lnTo>
                  <a:pt x="1732553" y="187400"/>
                </a:lnTo>
                <a:lnTo>
                  <a:pt x="1802297" y="160824"/>
                </a:lnTo>
                <a:lnTo>
                  <a:pt x="1874800" y="136097"/>
                </a:lnTo>
                <a:lnTo>
                  <a:pt x="1949894" y="113268"/>
                </a:lnTo>
                <a:lnTo>
                  <a:pt x="2027411" y="92384"/>
                </a:lnTo>
                <a:lnTo>
                  <a:pt x="2107184" y="73495"/>
                </a:lnTo>
                <a:lnTo>
                  <a:pt x="2189044" y="56649"/>
                </a:lnTo>
                <a:lnTo>
                  <a:pt x="2272825" y="41894"/>
                </a:lnTo>
                <a:lnTo>
                  <a:pt x="2358358" y="29279"/>
                </a:lnTo>
                <a:lnTo>
                  <a:pt x="2445476" y="18852"/>
                </a:lnTo>
                <a:lnTo>
                  <a:pt x="2534011" y="10663"/>
                </a:lnTo>
                <a:lnTo>
                  <a:pt x="2623797" y="4758"/>
                </a:lnTo>
                <a:lnTo>
                  <a:pt x="2714664" y="1188"/>
                </a:lnTo>
                <a:lnTo>
                  <a:pt x="2806446" y="0"/>
                </a:lnTo>
                <a:lnTo>
                  <a:pt x="2943425" y="2655"/>
                </a:lnTo>
                <a:lnTo>
                  <a:pt x="3077357" y="10484"/>
                </a:lnTo>
                <a:lnTo>
                  <a:pt x="3207812" y="23281"/>
                </a:lnTo>
                <a:lnTo>
                  <a:pt x="3334359" y="40839"/>
                </a:lnTo>
                <a:lnTo>
                  <a:pt x="3456568" y="62952"/>
                </a:lnTo>
                <a:lnTo>
                  <a:pt x="3574010" y="89414"/>
                </a:lnTo>
                <a:lnTo>
                  <a:pt x="3686254" y="120019"/>
                </a:lnTo>
                <a:lnTo>
                  <a:pt x="3792870" y="154562"/>
                </a:lnTo>
                <a:lnTo>
                  <a:pt x="3893428" y="192834"/>
                </a:lnTo>
                <a:lnTo>
                  <a:pt x="3987498" y="234632"/>
                </a:lnTo>
                <a:lnTo>
                  <a:pt x="4074650" y="279748"/>
                </a:lnTo>
                <a:lnTo>
                  <a:pt x="4154454" y="327976"/>
                </a:lnTo>
                <a:lnTo>
                  <a:pt x="4226480" y="379111"/>
                </a:lnTo>
                <a:lnTo>
                  <a:pt x="4290298" y="432946"/>
                </a:lnTo>
                <a:lnTo>
                  <a:pt x="4345477" y="489275"/>
                </a:lnTo>
                <a:lnTo>
                  <a:pt x="4391588" y="547892"/>
                </a:lnTo>
                <a:lnTo>
                  <a:pt x="4428201" y="608590"/>
                </a:lnTo>
                <a:lnTo>
                  <a:pt x="4454886" y="671165"/>
                </a:lnTo>
                <a:lnTo>
                  <a:pt x="4471212" y="735408"/>
                </a:lnTo>
                <a:lnTo>
                  <a:pt x="4476750" y="801115"/>
                </a:lnTo>
                <a:lnTo>
                  <a:pt x="4471212" y="866805"/>
                </a:lnTo>
                <a:lnTo>
                  <a:pt x="4454886" y="931032"/>
                </a:lnTo>
                <a:lnTo>
                  <a:pt x="4428201" y="993592"/>
                </a:lnTo>
                <a:lnTo>
                  <a:pt x="4391588" y="1054277"/>
                </a:lnTo>
                <a:lnTo>
                  <a:pt x="4345477" y="1112883"/>
                </a:lnTo>
                <a:lnTo>
                  <a:pt x="4290298" y="1169202"/>
                </a:lnTo>
                <a:lnTo>
                  <a:pt x="4226480" y="1223028"/>
                </a:lnTo>
                <a:lnTo>
                  <a:pt x="4154454" y="1274155"/>
                </a:lnTo>
                <a:lnTo>
                  <a:pt x="4074650" y="1322377"/>
                </a:lnTo>
                <a:lnTo>
                  <a:pt x="3987498" y="1367488"/>
                </a:lnTo>
                <a:lnTo>
                  <a:pt x="3893428" y="1409281"/>
                </a:lnTo>
                <a:lnTo>
                  <a:pt x="3792870" y="1447551"/>
                </a:lnTo>
                <a:lnTo>
                  <a:pt x="3686254" y="1482090"/>
                </a:lnTo>
                <a:lnTo>
                  <a:pt x="3574010" y="1512693"/>
                </a:lnTo>
                <a:lnTo>
                  <a:pt x="3456568" y="1539154"/>
                </a:lnTo>
                <a:lnTo>
                  <a:pt x="3334359" y="1561266"/>
                </a:lnTo>
                <a:lnTo>
                  <a:pt x="3207812" y="1578824"/>
                </a:lnTo>
                <a:lnTo>
                  <a:pt x="3077357" y="1591620"/>
                </a:lnTo>
                <a:lnTo>
                  <a:pt x="2943425" y="1599449"/>
                </a:lnTo>
                <a:lnTo>
                  <a:pt x="2806446" y="1602104"/>
                </a:lnTo>
                <a:lnTo>
                  <a:pt x="2669430" y="1599449"/>
                </a:lnTo>
                <a:lnTo>
                  <a:pt x="2535468" y="1591620"/>
                </a:lnTo>
                <a:lnTo>
                  <a:pt x="2404989" y="1578824"/>
                </a:lnTo>
                <a:lnTo>
                  <a:pt x="2278421" y="1561266"/>
                </a:lnTo>
                <a:lnTo>
                  <a:pt x="2156196" y="1539154"/>
                </a:lnTo>
                <a:lnTo>
                  <a:pt x="2038742" y="1512693"/>
                </a:lnTo>
                <a:lnTo>
                  <a:pt x="1926489" y="1482090"/>
                </a:lnTo>
                <a:lnTo>
                  <a:pt x="1819867" y="1447551"/>
                </a:lnTo>
                <a:lnTo>
                  <a:pt x="1719305" y="1409281"/>
                </a:lnTo>
                <a:lnTo>
                  <a:pt x="1625234" y="1367488"/>
                </a:lnTo>
                <a:lnTo>
                  <a:pt x="1538083" y="1322377"/>
                </a:lnTo>
                <a:lnTo>
                  <a:pt x="1458282" y="1274155"/>
                </a:lnTo>
                <a:lnTo>
                  <a:pt x="1386259" y="1223028"/>
                </a:lnTo>
                <a:lnTo>
                  <a:pt x="1322446" y="1169202"/>
                </a:lnTo>
                <a:lnTo>
                  <a:pt x="1267271" y="1112883"/>
                </a:lnTo>
                <a:lnTo>
                  <a:pt x="1221164" y="1054277"/>
                </a:lnTo>
                <a:lnTo>
                  <a:pt x="1184556" y="993592"/>
                </a:lnTo>
                <a:lnTo>
                  <a:pt x="1157875" y="931032"/>
                </a:lnTo>
                <a:lnTo>
                  <a:pt x="1141551" y="866805"/>
                </a:lnTo>
                <a:lnTo>
                  <a:pt x="1136015" y="801115"/>
                </a:lnTo>
                <a:lnTo>
                  <a:pt x="1136178" y="788466"/>
                </a:lnTo>
                <a:lnTo>
                  <a:pt x="1141112" y="737955"/>
                </a:lnTo>
                <a:lnTo>
                  <a:pt x="1143393" y="725372"/>
                </a:lnTo>
                <a:lnTo>
                  <a:pt x="0" y="381634"/>
                </a:lnTo>
                <a:lnTo>
                  <a:pt x="1335658" y="421131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0" name="object 5"/>
          <p:cNvSpPr>
            <a:spLocks noChangeArrowheads="1"/>
          </p:cNvSpPr>
          <p:nvPr/>
        </p:nvSpPr>
        <p:spPr bwMode="auto">
          <a:xfrm>
            <a:off x="1497013" y="6407150"/>
            <a:ext cx="4673600" cy="3251200"/>
          </a:xfrm>
          <a:custGeom>
            <a:avLst/>
            <a:gdLst>
              <a:gd name="T0" fmla="*/ 0 w 4673600"/>
              <a:gd name="T1" fmla="*/ 0 h 3251200"/>
              <a:gd name="T2" fmla="*/ 4673600 w 4673600"/>
              <a:gd name="T3" fmla="*/ 3251200 h 3251200"/>
            </a:gdLst>
            <a:ahLst/>
            <a:cxnLst/>
            <a:rect l="T0" t="T1" r="T2" b="T3"/>
            <a:pathLst>
              <a:path w="4673600" h="3251200">
                <a:moveTo>
                  <a:pt x="0" y="3251200"/>
                </a:moveTo>
                <a:lnTo>
                  <a:pt x="4673600" y="3251200"/>
                </a:lnTo>
                <a:lnTo>
                  <a:pt x="4673600" y="0"/>
                </a:lnTo>
                <a:lnTo>
                  <a:pt x="0" y="0"/>
                </a:lnTo>
                <a:lnTo>
                  <a:pt x="0" y="3251200"/>
                </a:lnTo>
                <a:close/>
              </a:path>
            </a:pathLst>
          </a:custGeom>
          <a:solidFill>
            <a:srgbClr val="CCE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1" name="object 6"/>
          <p:cNvSpPr>
            <a:spLocks noChangeArrowheads="1"/>
          </p:cNvSpPr>
          <p:nvPr/>
        </p:nvSpPr>
        <p:spPr bwMode="auto">
          <a:xfrm>
            <a:off x="1497013" y="6407150"/>
            <a:ext cx="4673600" cy="3251200"/>
          </a:xfrm>
          <a:custGeom>
            <a:avLst/>
            <a:gdLst>
              <a:gd name="T0" fmla="*/ 0 w 4673600"/>
              <a:gd name="T1" fmla="*/ 0 h 3251200"/>
              <a:gd name="T2" fmla="*/ 4673600 w 4673600"/>
              <a:gd name="T3" fmla="*/ 3251200 h 3251200"/>
            </a:gdLst>
            <a:ahLst/>
            <a:cxnLst/>
            <a:rect l="T0" t="T1" r="T2" b="T3"/>
            <a:pathLst>
              <a:path w="4673600" h="3251200">
                <a:moveTo>
                  <a:pt x="0" y="3251200"/>
                </a:moveTo>
                <a:lnTo>
                  <a:pt x="4673600" y="3251200"/>
                </a:lnTo>
                <a:lnTo>
                  <a:pt x="4673600" y="0"/>
                </a:lnTo>
                <a:lnTo>
                  <a:pt x="0" y="0"/>
                </a:lnTo>
                <a:lnTo>
                  <a:pt x="0" y="3251200"/>
                </a:lnTo>
                <a:close/>
              </a:path>
            </a:pathLst>
          </a:custGeom>
          <a:noFill/>
          <a:ln w="38100">
            <a:solidFill>
              <a:srgbClr val="CCEB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2" name="object 7"/>
          <p:cNvSpPr>
            <a:spLocks noChangeArrowheads="1"/>
          </p:cNvSpPr>
          <p:nvPr/>
        </p:nvSpPr>
        <p:spPr bwMode="auto">
          <a:xfrm>
            <a:off x="385763" y="393700"/>
            <a:ext cx="6775450" cy="1577975"/>
          </a:xfrm>
          <a:custGeom>
            <a:avLst/>
            <a:gdLst>
              <a:gd name="T0" fmla="*/ 0 w 6775450"/>
              <a:gd name="T1" fmla="*/ 0 h 1577776"/>
              <a:gd name="T2" fmla="*/ 6775450 w 6775450"/>
              <a:gd name="T3" fmla="*/ 1577776 h 1577776"/>
            </a:gdLst>
            <a:ahLst/>
            <a:cxnLst/>
            <a:rect l="T0" t="T1" r="T2" b="T3"/>
            <a:pathLst>
              <a:path w="6775450" h="1577776">
                <a:moveTo>
                  <a:pt x="6662215" y="0"/>
                </a:moveTo>
                <a:lnTo>
                  <a:pt x="6623004" y="14798"/>
                </a:lnTo>
                <a:lnTo>
                  <a:pt x="6593898" y="43857"/>
                </a:lnTo>
                <a:lnTo>
                  <a:pt x="6579037" y="83037"/>
                </a:lnTo>
                <a:lnTo>
                  <a:pt x="6577964" y="97630"/>
                </a:lnTo>
                <a:lnTo>
                  <a:pt x="6577964" y="196436"/>
                </a:lnTo>
                <a:lnTo>
                  <a:pt x="84157" y="197505"/>
                </a:lnTo>
                <a:lnTo>
                  <a:pt x="44972" y="212340"/>
                </a:lnTo>
                <a:lnTo>
                  <a:pt x="15904" y="241419"/>
                </a:lnTo>
                <a:lnTo>
                  <a:pt x="1070" y="280631"/>
                </a:lnTo>
                <a:lnTo>
                  <a:pt x="0" y="295242"/>
                </a:lnTo>
                <a:lnTo>
                  <a:pt x="721" y="1492094"/>
                </a:lnTo>
                <a:lnTo>
                  <a:pt x="13472" y="1529036"/>
                </a:lnTo>
                <a:lnTo>
                  <a:pt x="40710" y="1557673"/>
                </a:lnTo>
                <a:lnTo>
                  <a:pt x="80570" y="1574629"/>
                </a:lnTo>
                <a:lnTo>
                  <a:pt x="113235" y="1577776"/>
                </a:lnTo>
                <a:lnTo>
                  <a:pt x="127180" y="1574679"/>
                </a:lnTo>
                <a:lnTo>
                  <a:pt x="163489" y="1554661"/>
                </a:lnTo>
                <a:lnTo>
                  <a:pt x="188298" y="1521774"/>
                </a:lnTo>
                <a:lnTo>
                  <a:pt x="197484" y="1480152"/>
                </a:lnTo>
                <a:lnTo>
                  <a:pt x="197484" y="1381346"/>
                </a:lnTo>
                <a:lnTo>
                  <a:pt x="6691195" y="1380285"/>
                </a:lnTo>
                <a:lnTo>
                  <a:pt x="6730429" y="1365466"/>
                </a:lnTo>
                <a:lnTo>
                  <a:pt x="6759529" y="1336411"/>
                </a:lnTo>
                <a:lnTo>
                  <a:pt x="6774378" y="1297252"/>
                </a:lnTo>
                <a:lnTo>
                  <a:pt x="6775450" y="1282667"/>
                </a:lnTo>
                <a:lnTo>
                  <a:pt x="6774728" y="85694"/>
                </a:lnTo>
                <a:lnTo>
                  <a:pt x="6761976" y="48750"/>
                </a:lnTo>
                <a:lnTo>
                  <a:pt x="6734736" y="20110"/>
                </a:lnTo>
                <a:lnTo>
                  <a:pt x="6694876" y="3150"/>
                </a:lnTo>
                <a:lnTo>
                  <a:pt x="6679108" y="676"/>
                </a:lnTo>
                <a:lnTo>
                  <a:pt x="6662215" y="0"/>
                </a:lnTo>
                <a:close/>
              </a:path>
            </a:pathLst>
          </a:custGeom>
          <a:solidFill>
            <a:srgbClr val="E4B8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3" name="object 8"/>
          <p:cNvSpPr>
            <a:spLocks noChangeArrowheads="1"/>
          </p:cNvSpPr>
          <p:nvPr/>
        </p:nvSpPr>
        <p:spPr bwMode="auto">
          <a:xfrm>
            <a:off x="484188" y="639763"/>
            <a:ext cx="98425" cy="147637"/>
          </a:xfrm>
          <a:custGeom>
            <a:avLst/>
            <a:gdLst>
              <a:gd name="T0" fmla="*/ 0 w 97687"/>
              <a:gd name="T1" fmla="*/ 0 h 147814"/>
              <a:gd name="T2" fmla="*/ 97687 w 97687"/>
              <a:gd name="T3" fmla="*/ 147814 h 147814"/>
            </a:gdLst>
            <a:ahLst/>
            <a:cxnLst/>
            <a:rect l="T0" t="T1" r="T2" b="T3"/>
            <a:pathLst>
              <a:path w="97687" h="147814">
                <a:moveTo>
                  <a:pt x="54517" y="0"/>
                </a:moveTo>
                <a:lnTo>
                  <a:pt x="14156" y="15125"/>
                </a:lnTo>
                <a:lnTo>
                  <a:pt x="0" y="147814"/>
                </a:lnTo>
                <a:lnTo>
                  <a:pt x="14607" y="146742"/>
                </a:lnTo>
                <a:lnTo>
                  <a:pt x="53811" y="131890"/>
                </a:lnTo>
                <a:lnTo>
                  <a:pt x="82879" y="102800"/>
                </a:lnTo>
                <a:lnTo>
                  <a:pt x="97687" y="63609"/>
                </a:lnTo>
                <a:lnTo>
                  <a:pt x="96559" y="45496"/>
                </a:lnTo>
                <a:lnTo>
                  <a:pt x="76976" y="8964"/>
                </a:lnTo>
                <a:lnTo>
                  <a:pt x="54517" y="0"/>
                </a:lnTo>
                <a:close/>
              </a:path>
            </a:pathLst>
          </a:custGeom>
          <a:solidFill>
            <a:srgbClr val="B893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4" name="object 9"/>
          <p:cNvSpPr>
            <a:spLocks noChangeArrowheads="1"/>
          </p:cNvSpPr>
          <p:nvPr/>
        </p:nvSpPr>
        <p:spPr bwMode="auto">
          <a:xfrm>
            <a:off x="6962775" y="393700"/>
            <a:ext cx="196850" cy="196850"/>
          </a:xfrm>
          <a:custGeom>
            <a:avLst/>
            <a:gdLst>
              <a:gd name="T0" fmla="*/ 0 w 196204"/>
              <a:gd name="T1" fmla="*/ 0 h 195936"/>
              <a:gd name="T2" fmla="*/ 196204 w 196204"/>
              <a:gd name="T3" fmla="*/ 195936 h 195936"/>
            </a:gdLst>
            <a:ahLst/>
            <a:cxnLst/>
            <a:rect l="T0" t="T1" r="T2" b="T3"/>
            <a:pathLst>
              <a:path w="196204" h="195936">
                <a:moveTo>
                  <a:pt x="196204" y="97630"/>
                </a:moveTo>
                <a:lnTo>
                  <a:pt x="98679" y="97630"/>
                </a:lnTo>
                <a:lnTo>
                  <a:pt x="108668" y="195936"/>
                </a:lnTo>
                <a:lnTo>
                  <a:pt x="146459" y="183759"/>
                </a:lnTo>
                <a:lnTo>
                  <a:pt x="175853" y="156945"/>
                </a:lnTo>
                <a:lnTo>
                  <a:pt x="193382" y="117691"/>
                </a:lnTo>
                <a:lnTo>
                  <a:pt x="196204" y="97630"/>
                </a:lnTo>
                <a:close/>
              </a:path>
              <a:path w="196204" h="195936">
                <a:moveTo>
                  <a:pt x="84250" y="0"/>
                </a:moveTo>
                <a:lnTo>
                  <a:pt x="45039" y="14798"/>
                </a:lnTo>
                <a:lnTo>
                  <a:pt x="15933" y="43857"/>
                </a:lnTo>
                <a:lnTo>
                  <a:pt x="1072" y="83037"/>
                </a:lnTo>
                <a:lnTo>
                  <a:pt x="0" y="97630"/>
                </a:lnTo>
                <a:lnTo>
                  <a:pt x="1635" y="110182"/>
                </a:lnTo>
                <a:lnTo>
                  <a:pt x="26366" y="140019"/>
                </a:lnTo>
                <a:lnTo>
                  <a:pt x="56629" y="146509"/>
                </a:lnTo>
                <a:lnTo>
                  <a:pt x="70162" y="142470"/>
                </a:lnTo>
                <a:lnTo>
                  <a:pt x="81735" y="134951"/>
                </a:lnTo>
                <a:lnTo>
                  <a:pt x="90747" y="124564"/>
                </a:lnTo>
                <a:lnTo>
                  <a:pt x="96595" y="111920"/>
                </a:lnTo>
                <a:lnTo>
                  <a:pt x="98679" y="97630"/>
                </a:lnTo>
                <a:lnTo>
                  <a:pt x="196204" y="97630"/>
                </a:lnTo>
                <a:lnTo>
                  <a:pt x="184011" y="48750"/>
                </a:lnTo>
                <a:lnTo>
                  <a:pt x="156771" y="20110"/>
                </a:lnTo>
                <a:lnTo>
                  <a:pt x="116911" y="3150"/>
                </a:lnTo>
                <a:lnTo>
                  <a:pt x="101143" y="676"/>
                </a:lnTo>
                <a:lnTo>
                  <a:pt x="84250" y="0"/>
                </a:lnTo>
                <a:close/>
              </a:path>
            </a:pathLst>
          </a:custGeom>
          <a:solidFill>
            <a:srgbClr val="B893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5" name="object 10"/>
          <p:cNvSpPr>
            <a:spLocks noChangeArrowheads="1"/>
          </p:cNvSpPr>
          <p:nvPr/>
        </p:nvSpPr>
        <p:spPr bwMode="auto">
          <a:xfrm>
            <a:off x="385763" y="393700"/>
            <a:ext cx="6775450" cy="1577975"/>
          </a:xfrm>
          <a:custGeom>
            <a:avLst/>
            <a:gdLst>
              <a:gd name="T0" fmla="*/ 0 w 6775450"/>
              <a:gd name="T1" fmla="*/ 0 h 1577776"/>
              <a:gd name="T2" fmla="*/ 6775450 w 6775450"/>
              <a:gd name="T3" fmla="*/ 1577776 h 1577776"/>
            </a:gdLst>
            <a:ahLst/>
            <a:cxnLst/>
            <a:rect l="T0" t="T1" r="T2" b="T3"/>
            <a:pathLst>
              <a:path w="6775450" h="1577776">
                <a:moveTo>
                  <a:pt x="0" y="295242"/>
                </a:moveTo>
                <a:lnTo>
                  <a:pt x="9174" y="253567"/>
                </a:lnTo>
                <a:lnTo>
                  <a:pt x="33955" y="220653"/>
                </a:lnTo>
                <a:lnTo>
                  <a:pt x="70225" y="200613"/>
                </a:lnTo>
                <a:lnTo>
                  <a:pt x="6577964" y="196436"/>
                </a:lnTo>
                <a:lnTo>
                  <a:pt x="6577964" y="97630"/>
                </a:lnTo>
                <a:lnTo>
                  <a:pt x="6587157" y="55997"/>
                </a:lnTo>
                <a:lnTo>
                  <a:pt x="6611975" y="23104"/>
                </a:lnTo>
                <a:lnTo>
                  <a:pt x="6648278" y="3092"/>
                </a:lnTo>
                <a:lnTo>
                  <a:pt x="6662215" y="0"/>
                </a:lnTo>
                <a:lnTo>
                  <a:pt x="6679108" y="676"/>
                </a:lnTo>
                <a:lnTo>
                  <a:pt x="6722759" y="12992"/>
                </a:lnTo>
                <a:lnTo>
                  <a:pt x="6754414" y="38114"/>
                </a:lnTo>
                <a:lnTo>
                  <a:pt x="6772203" y="72665"/>
                </a:lnTo>
                <a:lnTo>
                  <a:pt x="6775450" y="1282667"/>
                </a:lnTo>
                <a:lnTo>
                  <a:pt x="6774378" y="1297252"/>
                </a:lnTo>
                <a:lnTo>
                  <a:pt x="6759529" y="1336411"/>
                </a:lnTo>
                <a:lnTo>
                  <a:pt x="6730429" y="1365466"/>
                </a:lnTo>
                <a:lnTo>
                  <a:pt x="6691195" y="1380285"/>
                </a:lnTo>
                <a:lnTo>
                  <a:pt x="197484" y="1381346"/>
                </a:lnTo>
                <a:lnTo>
                  <a:pt x="197484" y="1480152"/>
                </a:lnTo>
                <a:lnTo>
                  <a:pt x="188298" y="1521774"/>
                </a:lnTo>
                <a:lnTo>
                  <a:pt x="163489" y="1554661"/>
                </a:lnTo>
                <a:lnTo>
                  <a:pt x="127180" y="1574679"/>
                </a:lnTo>
                <a:lnTo>
                  <a:pt x="113235" y="1577776"/>
                </a:lnTo>
                <a:lnTo>
                  <a:pt x="96340" y="1577102"/>
                </a:lnTo>
                <a:lnTo>
                  <a:pt x="52687" y="1564790"/>
                </a:lnTo>
                <a:lnTo>
                  <a:pt x="21034" y="1539671"/>
                </a:lnTo>
                <a:lnTo>
                  <a:pt x="3247" y="1505122"/>
                </a:lnTo>
                <a:lnTo>
                  <a:pt x="721" y="1492094"/>
                </a:lnTo>
                <a:lnTo>
                  <a:pt x="0" y="29524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6" name="object 11"/>
          <p:cNvSpPr>
            <a:spLocks noChangeArrowheads="1"/>
          </p:cNvSpPr>
          <p:nvPr/>
        </p:nvSpPr>
        <p:spPr bwMode="auto">
          <a:xfrm>
            <a:off x="385763" y="639763"/>
            <a:ext cx="196850" cy="147637"/>
          </a:xfrm>
          <a:custGeom>
            <a:avLst/>
            <a:gdLst>
              <a:gd name="T0" fmla="*/ 0 w 196763"/>
              <a:gd name="T1" fmla="*/ 0 h 147987"/>
              <a:gd name="T2" fmla="*/ 196763 w 196763"/>
              <a:gd name="T3" fmla="*/ 147987 h 147987"/>
            </a:gdLst>
            <a:ahLst/>
            <a:cxnLst/>
            <a:rect l="T0" t="T1" r="T2" b="T3"/>
            <a:pathLst>
              <a:path w="196763" h="147987">
                <a:moveTo>
                  <a:pt x="0" y="49308"/>
                </a:moveTo>
                <a:lnTo>
                  <a:pt x="9186" y="90929"/>
                </a:lnTo>
                <a:lnTo>
                  <a:pt x="33995" y="123817"/>
                </a:lnTo>
                <a:lnTo>
                  <a:pt x="70304" y="143834"/>
                </a:lnTo>
                <a:lnTo>
                  <a:pt x="84249" y="146932"/>
                </a:lnTo>
                <a:lnTo>
                  <a:pt x="101144" y="146258"/>
                </a:lnTo>
                <a:lnTo>
                  <a:pt x="144797" y="133945"/>
                </a:lnTo>
                <a:lnTo>
                  <a:pt x="176450" y="108826"/>
                </a:lnTo>
                <a:lnTo>
                  <a:pt x="194237" y="74278"/>
                </a:lnTo>
                <a:lnTo>
                  <a:pt x="196763" y="61250"/>
                </a:lnTo>
                <a:lnTo>
                  <a:pt x="195423" y="43712"/>
                </a:lnTo>
                <a:lnTo>
                  <a:pt x="174647" y="8199"/>
                </a:lnTo>
                <a:lnTo>
                  <a:pt x="151191" y="0"/>
                </a:lnTo>
                <a:lnTo>
                  <a:pt x="135995" y="1921"/>
                </a:lnTo>
                <a:lnTo>
                  <a:pt x="104175" y="26898"/>
                </a:lnTo>
                <a:lnTo>
                  <a:pt x="98742" y="147987"/>
                </a:lnTo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7" name="object 12"/>
          <p:cNvSpPr>
            <a:spLocks noChangeArrowheads="1"/>
          </p:cNvSpPr>
          <p:nvPr/>
        </p:nvSpPr>
        <p:spPr bwMode="auto">
          <a:xfrm>
            <a:off x="582613" y="688975"/>
            <a:ext cx="0" cy="1085850"/>
          </a:xfrm>
          <a:custGeom>
            <a:avLst/>
            <a:gdLst>
              <a:gd name="T0" fmla="*/ 0 h 1086103"/>
              <a:gd name="T1" fmla="*/ 1086103 h 1086103"/>
            </a:gdLst>
            <a:ahLst/>
            <a:cxnLst/>
            <a:rect l="0" t="T0" r="0" b="T1"/>
            <a:pathLst>
              <a:path h="1086103">
                <a:moveTo>
                  <a:pt x="0" y="0"/>
                </a:moveTo>
                <a:lnTo>
                  <a:pt x="0" y="1086103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8" name="object 13"/>
          <p:cNvSpPr>
            <a:spLocks noChangeArrowheads="1"/>
          </p:cNvSpPr>
          <p:nvPr/>
        </p:nvSpPr>
        <p:spPr bwMode="auto">
          <a:xfrm>
            <a:off x="6962775" y="492125"/>
            <a:ext cx="198438" cy="98425"/>
          </a:xfrm>
          <a:custGeom>
            <a:avLst/>
            <a:gdLst>
              <a:gd name="T0" fmla="*/ 0 w 197485"/>
              <a:gd name="T1" fmla="*/ 0 h 98806"/>
              <a:gd name="T2" fmla="*/ 197485 w 197485"/>
              <a:gd name="T3" fmla="*/ 98806 h 98806"/>
            </a:gdLst>
            <a:ahLst/>
            <a:cxnLst/>
            <a:rect l="T0" t="T1" r="T2" b="T3"/>
            <a:pathLst>
              <a:path w="197485" h="98806">
                <a:moveTo>
                  <a:pt x="197485" y="0"/>
                </a:moveTo>
                <a:lnTo>
                  <a:pt x="188312" y="41662"/>
                </a:lnTo>
                <a:lnTo>
                  <a:pt x="163534" y="74571"/>
                </a:lnTo>
                <a:lnTo>
                  <a:pt x="127259" y="94617"/>
                </a:lnTo>
                <a:lnTo>
                  <a:pt x="98717" y="98805"/>
                </a:lnTo>
                <a:lnTo>
                  <a:pt x="0" y="98806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09" name="object 14"/>
          <p:cNvSpPr>
            <a:spLocks noChangeArrowheads="1"/>
          </p:cNvSpPr>
          <p:nvPr/>
        </p:nvSpPr>
        <p:spPr bwMode="auto">
          <a:xfrm>
            <a:off x="6962775" y="492125"/>
            <a:ext cx="100013" cy="98425"/>
          </a:xfrm>
          <a:custGeom>
            <a:avLst/>
            <a:gdLst>
              <a:gd name="T0" fmla="*/ 0 w 98679"/>
              <a:gd name="T1" fmla="*/ 0 h 98806"/>
              <a:gd name="T2" fmla="*/ 98679 w 98679"/>
              <a:gd name="T3" fmla="*/ 98806 h 98806"/>
            </a:gdLst>
            <a:ahLst/>
            <a:cxnLst/>
            <a:rect l="T0" t="T1" r="T2" b="T3"/>
            <a:pathLst>
              <a:path w="98679" h="98806">
                <a:moveTo>
                  <a:pt x="0" y="0"/>
                </a:moveTo>
                <a:lnTo>
                  <a:pt x="16975" y="37285"/>
                </a:lnTo>
                <a:lnTo>
                  <a:pt x="42081" y="48865"/>
                </a:lnTo>
                <a:lnTo>
                  <a:pt x="58440" y="47297"/>
                </a:lnTo>
                <a:lnTo>
                  <a:pt x="72383" y="42382"/>
                </a:lnTo>
                <a:lnTo>
                  <a:pt x="83644" y="34619"/>
                </a:lnTo>
                <a:lnTo>
                  <a:pt x="91957" y="24505"/>
                </a:lnTo>
                <a:lnTo>
                  <a:pt x="97055" y="12539"/>
                </a:lnTo>
                <a:lnTo>
                  <a:pt x="98679" y="98806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2625" y="139700"/>
            <a:ext cx="6532563" cy="314007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endParaRPr lang="tr-TR" sz="1100" dirty="0">
              <a:cs typeface="Arial" charset="0"/>
            </a:endParaRPr>
          </a:p>
          <a:p>
            <a:pPr>
              <a:lnSpc>
                <a:spcPts val="800"/>
              </a:lnSpc>
              <a:spcBef>
                <a:spcPts val="38"/>
              </a:spcBef>
            </a:pPr>
            <a:endParaRPr lang="tr-TR" sz="8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algn="ctr"/>
            <a:r>
              <a:rPr lang="tr-TR" sz="24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Özel Dokunuşlar:</a:t>
            </a:r>
            <a:endParaRPr lang="tr-TR" sz="2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algn="ctr">
              <a:lnSpc>
                <a:spcPct val="129000"/>
              </a:lnSpc>
              <a:spcBef>
                <a:spcPts val="438"/>
              </a:spcBef>
            </a:pP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Bazı</a:t>
            </a:r>
            <a:r>
              <a:rPr lang="tr-TR" sz="1600" b="1" dirty="0" smtClean="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büyükler bir çocuğun özel yerlerine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bazı</a:t>
            </a:r>
            <a:r>
              <a:rPr lang="tr-TR" sz="1600" b="1" dirty="0" smtClean="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durumlarda </a:t>
            </a:r>
            <a:r>
              <a:rPr lang="tr-TR" sz="1600" b="1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bakabilir ya da dokunabilir!</a:t>
            </a:r>
            <a:endParaRPr lang="tr-TR" sz="16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100"/>
              </a:lnSpc>
              <a:spcBef>
                <a:spcPts val="50"/>
              </a:spcBef>
            </a:pPr>
            <a:endParaRPr lang="tr-TR" sz="1100" dirty="0">
              <a:latin typeface="Calibri" pitchFamily="34" charset="0"/>
            </a:endParaRPr>
          </a:p>
          <a:p>
            <a:r>
              <a:rPr lang="tr-TR" sz="2000" dirty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Peki bu büyükler kimler mi?</a:t>
            </a:r>
            <a:endParaRPr lang="tr-TR" sz="2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ts val="3575"/>
              </a:lnSpc>
              <a:spcBef>
                <a:spcPts val="388"/>
              </a:spcBef>
            </a:pPr>
            <a:r>
              <a:rPr lang="tr-TR" sz="2000" dirty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Mesela annen, baban, doktor veya hemşire olabilir. Ancak senden İZİN almak şartıyla!</a:t>
            </a:r>
            <a:endParaRPr lang="tr-TR" sz="2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4800" y="4029075"/>
            <a:ext cx="2181225" cy="11366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12000"/>
              </a:lnSpc>
            </a:pPr>
            <a:r>
              <a:rPr lang="tr-TR" sz="1600">
                <a:solidFill>
                  <a:srgbClr val="365F91"/>
                </a:solidFill>
                <a:cs typeface="Arial" charset="0"/>
              </a:rPr>
              <a:t>Aşağıdaki gibi durumlarda büyükler çocukların özel yerlerine bakabilir/dokunabilir:</a:t>
            </a:r>
            <a:endParaRPr lang="tr-TR" sz="1600">
              <a:cs typeface="Arial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3650" y="6419850"/>
            <a:ext cx="4419600" cy="3200400"/>
          </a:xfrm>
          <a:prstGeom prst="rect">
            <a:avLst/>
          </a:prstGeom>
        </p:spPr>
        <p:txBody>
          <a:bodyPr lIns="0" tIns="0" rIns="0" bIns="0"/>
          <a:lstStyle/>
          <a:p>
            <a:pPr marL="795338">
              <a:lnSpc>
                <a:spcPts val="1200"/>
              </a:lnSpc>
              <a:spcBef>
                <a:spcPts val="88"/>
              </a:spcBef>
              <a:buFont typeface="Arial" pitchFamily="34" charset="0"/>
              <a:buChar char="•"/>
            </a:pPr>
            <a:endParaRPr lang="tr-TR" sz="2400" dirty="0">
              <a:latin typeface="Calibri" pitchFamily="34" charset="0"/>
            </a:endParaRPr>
          </a:p>
          <a:p>
            <a:pPr marL="795338">
              <a:lnSpc>
                <a:spcPts val="1200"/>
              </a:lnSpc>
              <a:spcBef>
                <a:spcPts val="88"/>
              </a:spcBef>
              <a:buFont typeface="Arial" pitchFamily="34" charset="0"/>
              <a:buChar char="•"/>
            </a:pPr>
            <a:endParaRPr lang="tr-TR" sz="2400" dirty="0">
              <a:latin typeface="Calibri" pitchFamily="34" charset="0"/>
            </a:endParaRPr>
          </a:p>
          <a:p>
            <a:pPr marL="795338">
              <a:lnSpc>
                <a:spcPts val="1200"/>
              </a:lnSpc>
              <a:spcBef>
                <a:spcPts val="88"/>
              </a:spcBef>
              <a:buFont typeface="Arial" pitchFamily="34" charset="0"/>
              <a:buChar char="•"/>
            </a:pPr>
            <a:endParaRPr lang="tr-TR" sz="2400" dirty="0">
              <a:latin typeface="Calibri" pitchFamily="34" charset="0"/>
            </a:endParaRPr>
          </a:p>
          <a:p>
            <a:pPr marL="795338">
              <a:lnSpc>
                <a:spcPts val="1200"/>
              </a:lnSpc>
              <a:spcBef>
                <a:spcPts val="88"/>
              </a:spcBef>
              <a:buFont typeface="Arial" pitchFamily="34" charset="0"/>
              <a:buChar char="•"/>
            </a:pPr>
            <a:endParaRPr lang="tr-TR" sz="2400" dirty="0">
              <a:latin typeface="Calibri" pitchFamily="34" charset="0"/>
            </a:endParaRPr>
          </a:p>
          <a:p>
            <a:pPr marL="795338">
              <a:lnSpc>
                <a:spcPts val="1200"/>
              </a:lnSpc>
              <a:spcBef>
                <a:spcPts val="100"/>
              </a:spcBef>
            </a:pPr>
            <a:endParaRPr lang="tr-TR" sz="2400" dirty="0">
              <a:latin typeface="Calibri" pitchFamily="34" charset="0"/>
            </a:endParaRPr>
          </a:p>
        </p:txBody>
      </p:sp>
      <p:sp>
        <p:nvSpPr>
          <p:cNvPr id="29716" name="object 22"/>
          <p:cNvSpPr>
            <a:spLocks noChangeArrowheads="1"/>
          </p:cNvSpPr>
          <p:nvPr/>
        </p:nvSpPr>
        <p:spPr bwMode="auto">
          <a:xfrm>
            <a:off x="323850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17" name="object 23"/>
          <p:cNvSpPr>
            <a:spLocks noChangeArrowheads="1"/>
          </p:cNvSpPr>
          <p:nvPr/>
        </p:nvSpPr>
        <p:spPr bwMode="auto">
          <a:xfrm>
            <a:off x="304800" y="323850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18" name="object 24"/>
          <p:cNvSpPr>
            <a:spLocks noChangeArrowheads="1"/>
          </p:cNvSpPr>
          <p:nvPr/>
        </p:nvSpPr>
        <p:spPr bwMode="auto">
          <a:xfrm>
            <a:off x="361950" y="369888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19" name="object 25"/>
          <p:cNvSpPr>
            <a:spLocks noChangeArrowheads="1"/>
          </p:cNvSpPr>
          <p:nvPr/>
        </p:nvSpPr>
        <p:spPr bwMode="auto">
          <a:xfrm>
            <a:off x="379413" y="352425"/>
            <a:ext cx="6802437" cy="0"/>
          </a:xfrm>
          <a:custGeom>
            <a:avLst/>
            <a:gdLst>
              <a:gd name="T0" fmla="*/ 0 w 6802882"/>
              <a:gd name="T1" fmla="*/ 6802882 w 6802882"/>
            </a:gdLst>
            <a:ahLst/>
            <a:cxnLst/>
            <a:rect l="T0" t="0" r="T1" b="0"/>
            <a:pathLst>
              <a:path w="6802882">
                <a:moveTo>
                  <a:pt x="0" y="0"/>
                </a:moveTo>
                <a:lnTo>
                  <a:pt x="6802882" y="0"/>
                </a:lnTo>
              </a:path>
            </a:pathLst>
          </a:custGeom>
          <a:noFill/>
          <a:ln w="1955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20" name="object 26"/>
          <p:cNvSpPr>
            <a:spLocks noChangeArrowheads="1"/>
          </p:cNvSpPr>
          <p:nvPr/>
        </p:nvSpPr>
        <p:spPr bwMode="auto">
          <a:xfrm>
            <a:off x="7237413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21" name="object 27"/>
          <p:cNvSpPr>
            <a:spLocks noChangeArrowheads="1"/>
          </p:cNvSpPr>
          <p:nvPr/>
        </p:nvSpPr>
        <p:spPr bwMode="auto">
          <a:xfrm>
            <a:off x="369888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22" name="object 28"/>
          <p:cNvSpPr>
            <a:spLocks noChangeArrowheads="1"/>
          </p:cNvSpPr>
          <p:nvPr/>
        </p:nvSpPr>
        <p:spPr bwMode="auto">
          <a:xfrm>
            <a:off x="7191375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23" name="object 29"/>
          <p:cNvSpPr>
            <a:spLocks noChangeArrowheads="1"/>
          </p:cNvSpPr>
          <p:nvPr/>
        </p:nvSpPr>
        <p:spPr bwMode="auto">
          <a:xfrm>
            <a:off x="304800" y="10283825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24" name="object 30"/>
          <p:cNvSpPr>
            <a:spLocks noChangeArrowheads="1"/>
          </p:cNvSpPr>
          <p:nvPr/>
        </p:nvSpPr>
        <p:spPr bwMode="auto">
          <a:xfrm>
            <a:off x="361950" y="10236200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725" name="object 31"/>
          <p:cNvSpPr>
            <a:spLocks noChangeArrowheads="1"/>
          </p:cNvSpPr>
          <p:nvPr/>
        </p:nvSpPr>
        <p:spPr bwMode="auto">
          <a:xfrm>
            <a:off x="379413" y="10255250"/>
            <a:ext cx="6802437" cy="0"/>
          </a:xfrm>
          <a:custGeom>
            <a:avLst/>
            <a:gdLst>
              <a:gd name="T0" fmla="*/ 0 w 6802882"/>
              <a:gd name="T1" fmla="*/ 6802882 w 6802882"/>
            </a:gdLst>
            <a:ahLst/>
            <a:cxnLst/>
            <a:rect l="T0" t="0" r="T1" b="0"/>
            <a:pathLst>
              <a:path w="6802882">
                <a:moveTo>
                  <a:pt x="0" y="0"/>
                </a:moveTo>
                <a:lnTo>
                  <a:pt x="6802882" y="0"/>
                </a:lnTo>
              </a:path>
            </a:pathLst>
          </a:custGeom>
          <a:noFill/>
          <a:ln w="1955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" name="object 32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rPr>
              <a:t>6</a:t>
            </a:r>
            <a:endParaRPr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2178050" y="6648450"/>
            <a:ext cx="3505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cs typeface="Arial" charset="0"/>
              </a:rPr>
              <a:t>Bebek altı değiştirmek.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cs typeface="Arial" charset="0"/>
              </a:rPr>
              <a:t>Bebeği yıkamak ve kurulamak.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cs typeface="Arial" charset="0"/>
              </a:rPr>
              <a:t>Hasta bir çocuğa bakmak.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cs typeface="Arial" charset="0"/>
              </a:rPr>
              <a:t>Bir çocuğu tedavi etmek.</a:t>
            </a:r>
          </a:p>
          <a:p>
            <a:endParaRPr lang="tr-TR" dirty="0" smtClean="0">
              <a:cs typeface="Arial" charset="0"/>
            </a:endParaRPr>
          </a:p>
          <a:p>
            <a:endParaRPr lang="tr-TR" dirty="0" smtClean="0">
              <a:cs typeface="Arial" charset="0"/>
            </a:endParaRPr>
          </a:p>
          <a:p>
            <a:endParaRPr lang="tr-TR" dirty="0" smtClean="0">
              <a:cs typeface="Arial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"/>
          <p:cNvSpPr>
            <a:spLocks noChangeArrowheads="1"/>
          </p:cNvSpPr>
          <p:nvPr/>
        </p:nvSpPr>
        <p:spPr bwMode="auto">
          <a:xfrm>
            <a:off x="392113" y="395288"/>
            <a:ext cx="6775450" cy="1582737"/>
          </a:xfrm>
          <a:custGeom>
            <a:avLst/>
            <a:gdLst>
              <a:gd name="T0" fmla="*/ 0 w 6775450"/>
              <a:gd name="T1" fmla="*/ 0 h 1581784"/>
              <a:gd name="T2" fmla="*/ 6775450 w 6775450"/>
              <a:gd name="T3" fmla="*/ 1581784 h 1581784"/>
            </a:gdLst>
            <a:ahLst/>
            <a:cxnLst/>
            <a:rect l="T0" t="T1" r="T2" b="T3"/>
            <a:pathLst>
              <a:path w="6775450" h="1581784">
                <a:moveTo>
                  <a:pt x="6676500" y="0"/>
                </a:moveTo>
                <a:lnTo>
                  <a:pt x="6634805" y="9217"/>
                </a:lnTo>
                <a:lnTo>
                  <a:pt x="6601904" y="34010"/>
                </a:lnTo>
                <a:lnTo>
                  <a:pt x="6581884" y="70278"/>
                </a:lnTo>
                <a:lnTo>
                  <a:pt x="6577710" y="197738"/>
                </a:lnTo>
                <a:lnTo>
                  <a:pt x="98776" y="197738"/>
                </a:lnTo>
                <a:lnTo>
                  <a:pt x="57120" y="206938"/>
                </a:lnTo>
                <a:lnTo>
                  <a:pt x="24216" y="231729"/>
                </a:lnTo>
                <a:lnTo>
                  <a:pt x="4179" y="268006"/>
                </a:lnTo>
                <a:lnTo>
                  <a:pt x="0" y="296544"/>
                </a:lnTo>
                <a:lnTo>
                  <a:pt x="0" y="1483134"/>
                </a:lnTo>
                <a:lnTo>
                  <a:pt x="9230" y="1524747"/>
                </a:lnTo>
                <a:lnTo>
                  <a:pt x="34053" y="1557606"/>
                </a:lnTo>
                <a:lnTo>
                  <a:pt x="70372" y="1577612"/>
                </a:lnTo>
                <a:lnTo>
                  <a:pt x="98947" y="1581784"/>
                </a:lnTo>
                <a:lnTo>
                  <a:pt x="113553" y="1580702"/>
                </a:lnTo>
                <a:lnTo>
                  <a:pt x="152751" y="1565847"/>
                </a:lnTo>
                <a:lnTo>
                  <a:pt x="181822" y="1536772"/>
                </a:lnTo>
                <a:lnTo>
                  <a:pt x="196656" y="1497581"/>
                </a:lnTo>
                <a:lnTo>
                  <a:pt x="197726" y="1384045"/>
                </a:lnTo>
                <a:lnTo>
                  <a:pt x="6676682" y="1384045"/>
                </a:lnTo>
                <a:lnTo>
                  <a:pt x="6718339" y="1374858"/>
                </a:lnTo>
                <a:lnTo>
                  <a:pt x="6751239" y="1350068"/>
                </a:lnTo>
                <a:lnTo>
                  <a:pt x="6771271" y="1313784"/>
                </a:lnTo>
                <a:lnTo>
                  <a:pt x="6775450" y="1285239"/>
                </a:lnTo>
                <a:lnTo>
                  <a:pt x="6775449" y="98648"/>
                </a:lnTo>
                <a:lnTo>
                  <a:pt x="6766224" y="57036"/>
                </a:lnTo>
                <a:lnTo>
                  <a:pt x="6741411" y="24177"/>
                </a:lnTo>
                <a:lnTo>
                  <a:pt x="6705090" y="4172"/>
                </a:lnTo>
                <a:lnTo>
                  <a:pt x="6691132" y="1068"/>
                </a:lnTo>
                <a:lnTo>
                  <a:pt x="6676500" y="0"/>
                </a:lnTo>
                <a:close/>
              </a:path>
            </a:pathLst>
          </a:custGeom>
          <a:solidFill>
            <a:srgbClr val="C2D5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22" name="object 3"/>
          <p:cNvSpPr>
            <a:spLocks noChangeArrowheads="1"/>
          </p:cNvSpPr>
          <p:nvPr/>
        </p:nvSpPr>
        <p:spPr bwMode="auto">
          <a:xfrm>
            <a:off x="490538" y="642938"/>
            <a:ext cx="98425" cy="147637"/>
          </a:xfrm>
          <a:custGeom>
            <a:avLst/>
            <a:gdLst>
              <a:gd name="T0" fmla="*/ 0 w 98869"/>
              <a:gd name="T1" fmla="*/ 0 h 147774"/>
              <a:gd name="T2" fmla="*/ 98869 w 98869"/>
              <a:gd name="T3" fmla="*/ 147774 h 147774"/>
            </a:gdLst>
            <a:ahLst/>
            <a:cxnLst/>
            <a:rect l="T0" t="T1" r="T2" b="T3"/>
            <a:pathLst>
              <a:path w="98869" h="147774">
                <a:moveTo>
                  <a:pt x="56923" y="0"/>
                </a:moveTo>
                <a:lnTo>
                  <a:pt x="15232" y="14131"/>
                </a:lnTo>
                <a:lnTo>
                  <a:pt x="0" y="147774"/>
                </a:lnTo>
                <a:lnTo>
                  <a:pt x="14600" y="146703"/>
                </a:lnTo>
                <a:lnTo>
                  <a:pt x="53793" y="131864"/>
                </a:lnTo>
                <a:lnTo>
                  <a:pt x="82885" y="102795"/>
                </a:lnTo>
                <a:lnTo>
                  <a:pt x="97772" y="63625"/>
                </a:lnTo>
                <a:lnTo>
                  <a:pt x="98869" y="49037"/>
                </a:lnTo>
                <a:lnTo>
                  <a:pt x="96787" y="34706"/>
                </a:lnTo>
                <a:lnTo>
                  <a:pt x="90945" y="22039"/>
                </a:lnTo>
                <a:lnTo>
                  <a:pt x="81949" y="11634"/>
                </a:lnTo>
                <a:lnTo>
                  <a:pt x="70406" y="4089"/>
                </a:lnTo>
                <a:lnTo>
                  <a:pt x="56923" y="0"/>
                </a:lnTo>
                <a:close/>
              </a:path>
            </a:pathLst>
          </a:custGeom>
          <a:solidFill>
            <a:srgbClr val="9CAC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23" name="object 4"/>
          <p:cNvSpPr>
            <a:spLocks noChangeArrowheads="1"/>
          </p:cNvSpPr>
          <p:nvPr/>
        </p:nvSpPr>
        <p:spPr bwMode="auto">
          <a:xfrm>
            <a:off x="6969125" y="395288"/>
            <a:ext cx="198438" cy="198437"/>
          </a:xfrm>
          <a:custGeom>
            <a:avLst/>
            <a:gdLst>
              <a:gd name="T0" fmla="*/ 0 w 197727"/>
              <a:gd name="T1" fmla="*/ 0 h 197738"/>
              <a:gd name="T2" fmla="*/ 197727 w 197727"/>
              <a:gd name="T3" fmla="*/ 197738 h 197738"/>
            </a:gdLst>
            <a:ahLst/>
            <a:cxnLst/>
            <a:rect l="T0" t="T1" r="T2" b="T3"/>
            <a:pathLst>
              <a:path w="197727" h="197738">
                <a:moveTo>
                  <a:pt x="197727" y="98805"/>
                </a:moveTo>
                <a:lnTo>
                  <a:pt x="98933" y="98805"/>
                </a:lnTo>
                <a:lnTo>
                  <a:pt x="99207" y="197738"/>
                </a:lnTo>
                <a:lnTo>
                  <a:pt x="140774" y="188477"/>
                </a:lnTo>
                <a:lnTo>
                  <a:pt x="173593" y="163639"/>
                </a:lnTo>
                <a:lnTo>
                  <a:pt x="193572" y="127282"/>
                </a:lnTo>
                <a:lnTo>
                  <a:pt x="197727" y="98805"/>
                </a:lnTo>
                <a:close/>
              </a:path>
              <a:path w="197727" h="197738">
                <a:moveTo>
                  <a:pt x="98789" y="0"/>
                </a:moveTo>
                <a:lnTo>
                  <a:pt x="57094" y="9217"/>
                </a:lnTo>
                <a:lnTo>
                  <a:pt x="24193" y="34010"/>
                </a:lnTo>
                <a:lnTo>
                  <a:pt x="4173" y="70278"/>
                </a:lnTo>
                <a:lnTo>
                  <a:pt x="0" y="98805"/>
                </a:lnTo>
                <a:lnTo>
                  <a:pt x="1709" y="111679"/>
                </a:lnTo>
                <a:lnTo>
                  <a:pt x="26556" y="141359"/>
                </a:lnTo>
                <a:lnTo>
                  <a:pt x="56911" y="147770"/>
                </a:lnTo>
                <a:lnTo>
                  <a:pt x="70403" y="143678"/>
                </a:lnTo>
                <a:lnTo>
                  <a:pt x="81965" y="136136"/>
                </a:lnTo>
                <a:lnTo>
                  <a:pt x="90983" y="125744"/>
                </a:lnTo>
                <a:lnTo>
                  <a:pt x="96843" y="113100"/>
                </a:lnTo>
                <a:lnTo>
                  <a:pt x="98933" y="98805"/>
                </a:lnTo>
                <a:lnTo>
                  <a:pt x="197727" y="98805"/>
                </a:lnTo>
                <a:lnTo>
                  <a:pt x="188513" y="57036"/>
                </a:lnTo>
                <a:lnTo>
                  <a:pt x="163700" y="24177"/>
                </a:lnTo>
                <a:lnTo>
                  <a:pt x="127379" y="4172"/>
                </a:lnTo>
                <a:lnTo>
                  <a:pt x="113421" y="1068"/>
                </a:lnTo>
                <a:lnTo>
                  <a:pt x="98789" y="0"/>
                </a:lnTo>
                <a:close/>
              </a:path>
            </a:pathLst>
          </a:custGeom>
          <a:solidFill>
            <a:srgbClr val="9CAC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24" name="object 5"/>
          <p:cNvSpPr>
            <a:spLocks noChangeArrowheads="1"/>
          </p:cNvSpPr>
          <p:nvPr/>
        </p:nvSpPr>
        <p:spPr bwMode="auto">
          <a:xfrm>
            <a:off x="392113" y="395288"/>
            <a:ext cx="6775450" cy="1582737"/>
          </a:xfrm>
          <a:custGeom>
            <a:avLst/>
            <a:gdLst>
              <a:gd name="T0" fmla="*/ 0 w 6775450"/>
              <a:gd name="T1" fmla="*/ 0 h 1581784"/>
              <a:gd name="T2" fmla="*/ 6775450 w 6775450"/>
              <a:gd name="T3" fmla="*/ 1581784 h 1581784"/>
            </a:gdLst>
            <a:ahLst/>
            <a:cxnLst/>
            <a:rect l="T0" t="T1" r="T2" b="T3"/>
            <a:pathLst>
              <a:path w="6775450" h="1581784">
                <a:moveTo>
                  <a:pt x="0" y="296544"/>
                </a:moveTo>
                <a:lnTo>
                  <a:pt x="9175" y="254891"/>
                </a:lnTo>
                <a:lnTo>
                  <a:pt x="33958" y="221987"/>
                </a:lnTo>
                <a:lnTo>
                  <a:pt x="70236" y="201936"/>
                </a:lnTo>
                <a:lnTo>
                  <a:pt x="6577710" y="197738"/>
                </a:lnTo>
                <a:lnTo>
                  <a:pt x="6577710" y="98805"/>
                </a:lnTo>
                <a:lnTo>
                  <a:pt x="6586874" y="57167"/>
                </a:lnTo>
                <a:lnTo>
                  <a:pt x="6611642" y="24269"/>
                </a:lnTo>
                <a:lnTo>
                  <a:pt x="6647927" y="4212"/>
                </a:lnTo>
                <a:lnTo>
                  <a:pt x="6676500" y="0"/>
                </a:lnTo>
                <a:lnTo>
                  <a:pt x="6691132" y="1068"/>
                </a:lnTo>
                <a:lnTo>
                  <a:pt x="6730381" y="15878"/>
                </a:lnTo>
                <a:lnTo>
                  <a:pt x="6759484" y="44908"/>
                </a:lnTo>
                <a:lnTo>
                  <a:pt x="6774359" y="84058"/>
                </a:lnTo>
                <a:lnTo>
                  <a:pt x="6775450" y="1285239"/>
                </a:lnTo>
                <a:lnTo>
                  <a:pt x="6774380" y="1299846"/>
                </a:lnTo>
                <a:lnTo>
                  <a:pt x="6759549" y="1339047"/>
                </a:lnTo>
                <a:lnTo>
                  <a:pt x="6730482" y="1368125"/>
                </a:lnTo>
                <a:lnTo>
                  <a:pt x="6691287" y="1382970"/>
                </a:lnTo>
                <a:lnTo>
                  <a:pt x="197726" y="1384045"/>
                </a:lnTo>
                <a:lnTo>
                  <a:pt x="197726" y="1482978"/>
                </a:lnTo>
                <a:lnTo>
                  <a:pt x="188552" y="1524629"/>
                </a:lnTo>
                <a:lnTo>
                  <a:pt x="163769" y="1557533"/>
                </a:lnTo>
                <a:lnTo>
                  <a:pt x="127490" y="1577584"/>
                </a:lnTo>
                <a:lnTo>
                  <a:pt x="98947" y="1581784"/>
                </a:lnTo>
                <a:lnTo>
                  <a:pt x="84324" y="1580716"/>
                </a:lnTo>
                <a:lnTo>
                  <a:pt x="45084" y="1565905"/>
                </a:lnTo>
                <a:lnTo>
                  <a:pt x="15974" y="1536875"/>
                </a:lnTo>
                <a:lnTo>
                  <a:pt x="1091" y="1497725"/>
                </a:lnTo>
                <a:lnTo>
                  <a:pt x="0" y="1483134"/>
                </a:lnTo>
                <a:lnTo>
                  <a:pt x="0" y="29654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25" name="object 6"/>
          <p:cNvSpPr>
            <a:spLocks noChangeArrowheads="1"/>
          </p:cNvSpPr>
          <p:nvPr/>
        </p:nvSpPr>
        <p:spPr bwMode="auto">
          <a:xfrm>
            <a:off x="392113" y="642938"/>
            <a:ext cx="196850" cy="147637"/>
          </a:xfrm>
          <a:custGeom>
            <a:avLst/>
            <a:gdLst>
              <a:gd name="T0" fmla="*/ 0 w 197725"/>
              <a:gd name="T1" fmla="*/ 0 h 147757"/>
              <a:gd name="T2" fmla="*/ 197725 w 197725"/>
              <a:gd name="T3" fmla="*/ 147757 h 147757"/>
            </a:gdLst>
            <a:ahLst/>
            <a:cxnLst/>
            <a:rect l="T0" t="T1" r="T2" b="T3"/>
            <a:pathLst>
              <a:path w="197725" h="147757">
                <a:moveTo>
                  <a:pt x="0" y="48824"/>
                </a:moveTo>
                <a:lnTo>
                  <a:pt x="9163" y="90476"/>
                </a:lnTo>
                <a:lnTo>
                  <a:pt x="33918" y="123418"/>
                </a:lnTo>
                <a:lnTo>
                  <a:pt x="70158" y="143524"/>
                </a:lnTo>
                <a:lnTo>
                  <a:pt x="98671" y="147756"/>
                </a:lnTo>
                <a:lnTo>
                  <a:pt x="113303" y="146688"/>
                </a:lnTo>
                <a:lnTo>
                  <a:pt x="152558" y="131875"/>
                </a:lnTo>
                <a:lnTo>
                  <a:pt x="181683" y="102854"/>
                </a:lnTo>
                <a:lnTo>
                  <a:pt x="196609" y="63742"/>
                </a:lnTo>
                <a:lnTo>
                  <a:pt x="197725" y="49173"/>
                </a:lnTo>
                <a:lnTo>
                  <a:pt x="195650" y="34795"/>
                </a:lnTo>
                <a:lnTo>
                  <a:pt x="189825" y="22098"/>
                </a:lnTo>
                <a:lnTo>
                  <a:pt x="180854" y="11674"/>
                </a:lnTo>
                <a:lnTo>
                  <a:pt x="169342" y="4112"/>
                </a:lnTo>
                <a:lnTo>
                  <a:pt x="155891" y="0"/>
                </a:lnTo>
                <a:lnTo>
                  <a:pt x="139471" y="1535"/>
                </a:lnTo>
                <a:lnTo>
                  <a:pt x="105754" y="24112"/>
                </a:lnTo>
                <a:lnTo>
                  <a:pt x="98856" y="147757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26" name="object 7"/>
          <p:cNvSpPr>
            <a:spLocks noChangeArrowheads="1"/>
          </p:cNvSpPr>
          <p:nvPr/>
        </p:nvSpPr>
        <p:spPr bwMode="auto">
          <a:xfrm>
            <a:off x="588963" y="692150"/>
            <a:ext cx="0" cy="1087438"/>
          </a:xfrm>
          <a:custGeom>
            <a:avLst/>
            <a:gdLst>
              <a:gd name="T0" fmla="*/ 0 h 1087501"/>
              <a:gd name="T1" fmla="*/ 1087501 h 1087501"/>
            </a:gdLst>
            <a:ahLst/>
            <a:cxnLst/>
            <a:rect l="0" t="T0" r="0" b="T1"/>
            <a:pathLst>
              <a:path h="1087501">
                <a:moveTo>
                  <a:pt x="0" y="0"/>
                </a:moveTo>
                <a:lnTo>
                  <a:pt x="0" y="1087501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27" name="object 8"/>
          <p:cNvSpPr>
            <a:spLocks noChangeArrowheads="1"/>
          </p:cNvSpPr>
          <p:nvPr/>
        </p:nvSpPr>
        <p:spPr bwMode="auto">
          <a:xfrm>
            <a:off x="6969125" y="493713"/>
            <a:ext cx="198438" cy="100012"/>
          </a:xfrm>
          <a:custGeom>
            <a:avLst/>
            <a:gdLst>
              <a:gd name="T0" fmla="*/ 0 w 197739"/>
              <a:gd name="T1" fmla="*/ 0 h 98932"/>
              <a:gd name="T2" fmla="*/ 197739 w 197739"/>
              <a:gd name="T3" fmla="*/ 98932 h 98932"/>
            </a:gdLst>
            <a:ahLst/>
            <a:cxnLst/>
            <a:rect l="T0" t="T1" r="T2" b="T3"/>
            <a:pathLst>
              <a:path w="197739" h="98932">
                <a:moveTo>
                  <a:pt x="197739" y="0"/>
                </a:moveTo>
                <a:lnTo>
                  <a:pt x="188577" y="41716"/>
                </a:lnTo>
                <a:lnTo>
                  <a:pt x="163828" y="74651"/>
                </a:lnTo>
                <a:lnTo>
                  <a:pt x="127591" y="94719"/>
                </a:lnTo>
                <a:lnTo>
                  <a:pt x="99076" y="98932"/>
                </a:lnTo>
                <a:lnTo>
                  <a:pt x="0" y="98932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28" name="object 9"/>
          <p:cNvSpPr>
            <a:spLocks noChangeArrowheads="1"/>
          </p:cNvSpPr>
          <p:nvPr/>
        </p:nvSpPr>
        <p:spPr bwMode="auto">
          <a:xfrm>
            <a:off x="6969125" y="493713"/>
            <a:ext cx="100013" cy="100012"/>
          </a:xfrm>
          <a:custGeom>
            <a:avLst/>
            <a:gdLst>
              <a:gd name="T0" fmla="*/ 0 w 98933"/>
              <a:gd name="T1" fmla="*/ 0 h 98932"/>
              <a:gd name="T2" fmla="*/ 98933 w 98933"/>
              <a:gd name="T3" fmla="*/ 98932 h 98932"/>
            </a:gdLst>
            <a:ahLst/>
            <a:cxnLst/>
            <a:rect l="T0" t="T1" r="T2" b="T3"/>
            <a:pathLst>
              <a:path w="98933" h="98932">
                <a:moveTo>
                  <a:pt x="0" y="0"/>
                </a:moveTo>
                <a:lnTo>
                  <a:pt x="16935" y="37365"/>
                </a:lnTo>
                <a:lnTo>
                  <a:pt x="41989" y="48978"/>
                </a:lnTo>
                <a:lnTo>
                  <a:pt x="58335" y="47431"/>
                </a:lnTo>
                <a:lnTo>
                  <a:pt x="72305" y="42560"/>
                </a:lnTo>
                <a:lnTo>
                  <a:pt x="83623" y="34854"/>
                </a:lnTo>
                <a:lnTo>
                  <a:pt x="92017" y="24800"/>
                </a:lnTo>
                <a:lnTo>
                  <a:pt x="97211" y="12886"/>
                </a:lnTo>
                <a:lnTo>
                  <a:pt x="98933" y="98932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250" y="323850"/>
            <a:ext cx="6335713" cy="128111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850"/>
              </a:lnSpc>
              <a:spcBef>
                <a:spcPts val="13"/>
              </a:spcBef>
            </a:pPr>
            <a:endParaRPr lang="tr-TR" sz="8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algn="ctr"/>
            <a:r>
              <a:rPr lang="tr-TR" sz="2400" b="1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HAYIR DE!</a:t>
            </a:r>
            <a:endParaRPr lang="tr-TR" sz="2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ts val="950"/>
              </a:lnSpc>
              <a:spcBef>
                <a:spcPts val="38"/>
              </a:spcBef>
            </a:pPr>
            <a:endParaRPr lang="tr-TR" sz="900" dirty="0">
              <a:latin typeface="Calibri" pitchFamily="34" charset="0"/>
            </a:endParaRPr>
          </a:p>
          <a:p>
            <a:pPr algn="ctr"/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Eğer kötü bir dokunuş yada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bakışla karşılaşırsan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HAYIR de!</a:t>
            </a:r>
            <a:endParaRPr lang="tr-TR" sz="2400" baseline="3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0730" name="object 11"/>
          <p:cNvSpPr>
            <a:spLocks noChangeArrowheads="1"/>
          </p:cNvSpPr>
          <p:nvPr/>
        </p:nvSpPr>
        <p:spPr bwMode="auto">
          <a:xfrm>
            <a:off x="441325" y="6343650"/>
            <a:ext cx="6689725" cy="3467100"/>
          </a:xfrm>
          <a:custGeom>
            <a:avLst/>
            <a:gdLst>
              <a:gd name="T0" fmla="*/ 0 w 6689725"/>
              <a:gd name="T1" fmla="*/ 0 h 3466465"/>
              <a:gd name="T2" fmla="*/ 6689725 w 6689725"/>
              <a:gd name="T3" fmla="*/ 3466465 h 3466465"/>
            </a:gdLst>
            <a:ahLst/>
            <a:cxnLst/>
            <a:rect l="T0" t="T1" r="T2" b="T3"/>
            <a:pathLst>
              <a:path w="6689725" h="3466465">
                <a:moveTo>
                  <a:pt x="6689725" y="0"/>
                </a:moveTo>
                <a:lnTo>
                  <a:pt x="0" y="0"/>
                </a:lnTo>
                <a:lnTo>
                  <a:pt x="0" y="3466465"/>
                </a:lnTo>
                <a:lnTo>
                  <a:pt x="5853557" y="3466465"/>
                </a:lnTo>
                <a:lnTo>
                  <a:pt x="6689725" y="3033141"/>
                </a:lnTo>
                <a:lnTo>
                  <a:pt x="6689725" y="0"/>
                </a:lnTo>
                <a:close/>
              </a:path>
            </a:pathLst>
          </a:custGeom>
          <a:solidFill>
            <a:srgbClr val="CF7A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32" name="object 13"/>
          <p:cNvSpPr>
            <a:spLocks noChangeArrowheads="1"/>
          </p:cNvSpPr>
          <p:nvPr/>
        </p:nvSpPr>
        <p:spPr bwMode="auto">
          <a:xfrm>
            <a:off x="439738" y="6340475"/>
            <a:ext cx="6689725" cy="3467100"/>
          </a:xfrm>
          <a:custGeom>
            <a:avLst/>
            <a:gdLst>
              <a:gd name="T0" fmla="*/ 0 w 6689725"/>
              <a:gd name="T1" fmla="*/ 0 h 3466465"/>
              <a:gd name="T2" fmla="*/ 6689725 w 6689725"/>
              <a:gd name="T3" fmla="*/ 3466465 h 3466465"/>
            </a:gdLst>
            <a:ahLst/>
            <a:cxnLst/>
            <a:rect l="T0" t="T1" r="T2" b="T3"/>
            <a:pathLst>
              <a:path w="6689725" h="3466465">
                <a:moveTo>
                  <a:pt x="0" y="0"/>
                </a:moveTo>
                <a:lnTo>
                  <a:pt x="0" y="3466465"/>
                </a:lnTo>
                <a:lnTo>
                  <a:pt x="5853557" y="3466465"/>
                </a:lnTo>
                <a:lnTo>
                  <a:pt x="6689725" y="3033141"/>
                </a:lnTo>
                <a:lnTo>
                  <a:pt x="6689725" y="0"/>
                </a:lnTo>
                <a:lnTo>
                  <a:pt x="0" y="0"/>
                </a:lnTo>
                <a:close/>
              </a:path>
            </a:pathLst>
          </a:custGeom>
          <a:noFill/>
          <a:ln w="6349">
            <a:solidFill>
              <a:srgbClr val="9595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34" name="object 15"/>
          <p:cNvSpPr>
            <a:spLocks noChangeArrowheads="1"/>
          </p:cNvSpPr>
          <p:nvPr/>
        </p:nvSpPr>
        <p:spPr bwMode="auto">
          <a:xfrm>
            <a:off x="482600" y="2097088"/>
            <a:ext cx="2676525" cy="25812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35" name="object 16"/>
          <p:cNvSpPr>
            <a:spLocks noChangeArrowheads="1"/>
          </p:cNvSpPr>
          <p:nvPr/>
        </p:nvSpPr>
        <p:spPr bwMode="auto">
          <a:xfrm>
            <a:off x="417513" y="5994400"/>
            <a:ext cx="1065212" cy="1038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36" name="object 17"/>
          <p:cNvSpPr>
            <a:spLocks noChangeArrowheads="1"/>
          </p:cNvSpPr>
          <p:nvPr/>
        </p:nvSpPr>
        <p:spPr bwMode="auto">
          <a:xfrm>
            <a:off x="5054600" y="6115050"/>
            <a:ext cx="1949450" cy="1173163"/>
          </a:xfrm>
          <a:custGeom>
            <a:avLst/>
            <a:gdLst>
              <a:gd name="T0" fmla="*/ 0 w 1949450"/>
              <a:gd name="T1" fmla="*/ 0 h 1172971"/>
              <a:gd name="T2" fmla="*/ 1949450 w 1949450"/>
              <a:gd name="T3" fmla="*/ 1172971 h 1172971"/>
            </a:gdLst>
            <a:ahLst/>
            <a:cxnLst/>
            <a:rect l="T0" t="T1" r="T2" b="T3"/>
            <a:pathLst>
              <a:path w="1949450" h="1172971">
                <a:moveTo>
                  <a:pt x="1846580" y="0"/>
                </a:moveTo>
                <a:lnTo>
                  <a:pt x="0" y="194055"/>
                </a:lnTo>
                <a:lnTo>
                  <a:pt x="102869" y="1172971"/>
                </a:lnTo>
                <a:lnTo>
                  <a:pt x="1949449" y="978915"/>
                </a:lnTo>
                <a:lnTo>
                  <a:pt x="184658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37" name="object 18"/>
          <p:cNvSpPr>
            <a:spLocks noChangeArrowheads="1"/>
          </p:cNvSpPr>
          <p:nvPr/>
        </p:nvSpPr>
        <p:spPr bwMode="auto">
          <a:xfrm>
            <a:off x="5019675" y="6080125"/>
            <a:ext cx="2019300" cy="1243013"/>
          </a:xfrm>
          <a:custGeom>
            <a:avLst/>
            <a:gdLst>
              <a:gd name="T0" fmla="*/ 0 w 2019300"/>
              <a:gd name="T1" fmla="*/ 0 h 1242821"/>
              <a:gd name="T2" fmla="*/ 2019300 w 2019300"/>
              <a:gd name="T3" fmla="*/ 1242821 h 1242821"/>
            </a:gdLst>
            <a:ahLst/>
            <a:cxnLst/>
            <a:rect l="T0" t="T1" r="T2" b="T3"/>
            <a:pathLst>
              <a:path w="2019300" h="1242821">
                <a:moveTo>
                  <a:pt x="1909698" y="0"/>
                </a:moveTo>
                <a:lnTo>
                  <a:pt x="0" y="200787"/>
                </a:lnTo>
                <a:lnTo>
                  <a:pt x="109600" y="1242821"/>
                </a:lnTo>
                <a:lnTo>
                  <a:pt x="508209" y="1200912"/>
                </a:lnTo>
                <a:lnTo>
                  <a:pt x="143510" y="1200912"/>
                </a:lnTo>
                <a:lnTo>
                  <a:pt x="41910" y="234695"/>
                </a:lnTo>
                <a:lnTo>
                  <a:pt x="1875789" y="41909"/>
                </a:lnTo>
                <a:lnTo>
                  <a:pt x="1914107" y="41909"/>
                </a:lnTo>
                <a:lnTo>
                  <a:pt x="1909698" y="0"/>
                </a:lnTo>
                <a:close/>
              </a:path>
              <a:path w="2019300" h="1242821">
                <a:moveTo>
                  <a:pt x="1914107" y="41909"/>
                </a:moveTo>
                <a:lnTo>
                  <a:pt x="1875789" y="41909"/>
                </a:lnTo>
                <a:lnTo>
                  <a:pt x="1977389" y="1008126"/>
                </a:lnTo>
                <a:lnTo>
                  <a:pt x="143510" y="1200912"/>
                </a:lnTo>
                <a:lnTo>
                  <a:pt x="508209" y="1200912"/>
                </a:lnTo>
                <a:lnTo>
                  <a:pt x="2019299" y="1042034"/>
                </a:lnTo>
                <a:lnTo>
                  <a:pt x="1914107" y="41909"/>
                </a:lnTo>
                <a:close/>
              </a:path>
              <a:path w="2019300" h="1242821">
                <a:moveTo>
                  <a:pt x="1864487" y="55879"/>
                </a:moveTo>
                <a:lnTo>
                  <a:pt x="55879" y="245999"/>
                </a:lnTo>
                <a:lnTo>
                  <a:pt x="154812" y="1186941"/>
                </a:lnTo>
                <a:lnTo>
                  <a:pt x="287709" y="1172971"/>
                </a:lnTo>
                <a:lnTo>
                  <a:pt x="166115" y="1172971"/>
                </a:lnTo>
                <a:lnTo>
                  <a:pt x="69850" y="257301"/>
                </a:lnTo>
                <a:lnTo>
                  <a:pt x="1853184" y="69850"/>
                </a:lnTo>
                <a:lnTo>
                  <a:pt x="1865955" y="69850"/>
                </a:lnTo>
                <a:lnTo>
                  <a:pt x="1864487" y="55879"/>
                </a:lnTo>
                <a:close/>
              </a:path>
              <a:path w="2019300" h="1242821">
                <a:moveTo>
                  <a:pt x="1865955" y="69850"/>
                </a:moveTo>
                <a:lnTo>
                  <a:pt x="1853184" y="69850"/>
                </a:lnTo>
                <a:lnTo>
                  <a:pt x="1949449" y="985519"/>
                </a:lnTo>
                <a:lnTo>
                  <a:pt x="166115" y="1172971"/>
                </a:lnTo>
                <a:lnTo>
                  <a:pt x="287709" y="1172971"/>
                </a:lnTo>
                <a:lnTo>
                  <a:pt x="1963419" y="996823"/>
                </a:lnTo>
                <a:lnTo>
                  <a:pt x="1865955" y="6985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338" y="5175251"/>
            <a:ext cx="6021387" cy="2235200"/>
          </a:xfrm>
          <a:prstGeom prst="rect">
            <a:avLst/>
          </a:prstGeom>
        </p:spPr>
        <p:txBody>
          <a:bodyPr lIns="0" tIns="0" rIns="0" bIns="0"/>
          <a:lstStyle/>
          <a:p>
            <a:pPr marL="144463">
              <a:lnSpc>
                <a:spcPct val="134000"/>
              </a:lnSpc>
            </a:pPr>
            <a:r>
              <a:rPr lang="tr-TR" sz="2000" dirty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Kötü bir dokunuşla ya da bakışla karşılaştığında söyleyebileceklerin:</a:t>
            </a:r>
            <a:endParaRPr lang="tr-TR" sz="2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44463">
              <a:lnSpc>
                <a:spcPts val="650"/>
              </a:lnSpc>
              <a:spcBef>
                <a:spcPts val="25"/>
              </a:spcBef>
            </a:pPr>
            <a:endParaRPr lang="tr-TR" sz="600" dirty="0">
              <a:latin typeface="Calibri" pitchFamily="34" charset="0"/>
            </a:endParaRPr>
          </a:p>
          <a:p>
            <a:pPr marL="144463"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marL="144463"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marL="144463"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marL="144463" algn="r"/>
            <a:r>
              <a:rPr lang="tr-TR" sz="1400" b="1" dirty="0">
                <a:solidFill>
                  <a:srgbClr val="1F48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Unutma, bu ASLA</a:t>
            </a:r>
            <a:endParaRPr lang="tr-TR" sz="1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44463">
              <a:lnSpc>
                <a:spcPts val="550"/>
              </a:lnSpc>
              <a:spcBef>
                <a:spcPts val="13"/>
              </a:spcBef>
            </a:pPr>
            <a:endParaRPr lang="tr-TR" sz="500" dirty="0">
              <a:latin typeface="Calibri" pitchFamily="34" charset="0"/>
            </a:endParaRPr>
          </a:p>
          <a:p>
            <a:pPr marL="144463" algn="r"/>
            <a:r>
              <a:rPr lang="tr-TR" sz="1400" b="1" dirty="0">
                <a:solidFill>
                  <a:srgbClr val="1F48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senin hatan değil</a:t>
            </a:r>
            <a:r>
              <a:rPr lang="tr-TR" sz="1400" b="1" dirty="0" smtClean="0">
                <a:solidFill>
                  <a:srgbClr val="1F48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  <a:endParaRPr lang="tr-TR" sz="1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7850" y="7105650"/>
            <a:ext cx="6324600" cy="1995488"/>
          </a:xfrm>
          <a:prstGeom prst="rect">
            <a:avLst/>
          </a:prstGeom>
        </p:spPr>
        <p:txBody>
          <a:bodyPr lIns="0" tIns="0" rIns="0" bIns="0"/>
          <a:lstStyle/>
          <a:p>
            <a:pPr marL="144463">
              <a:lnSpc>
                <a:spcPct val="150000"/>
              </a:lnSpc>
              <a:spcBef>
                <a:spcPts val="325"/>
              </a:spcBef>
              <a:buClr>
                <a:srgbClr val="5A5A5A"/>
              </a:buClr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HAYIR, YAPMA!</a:t>
            </a:r>
          </a:p>
          <a:p>
            <a:pPr marL="601663" indent="-457200">
              <a:lnSpc>
                <a:spcPct val="150000"/>
              </a:lnSpc>
              <a:spcBef>
                <a:spcPts val="388"/>
              </a:spcBef>
              <a:buClr>
                <a:srgbClr val="5A5A5A"/>
              </a:buClr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BUNU  YAPMANI İSTEMİYORUM!</a:t>
            </a:r>
          </a:p>
          <a:p>
            <a:pPr marL="601663" indent="-457200">
              <a:lnSpc>
                <a:spcPct val="150000"/>
              </a:lnSpc>
              <a:spcBef>
                <a:spcPts val="388"/>
              </a:spcBef>
              <a:buClr>
                <a:srgbClr val="5A5A5A"/>
              </a:buClr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BU YAPTIĞINI SÖYLEYECEĞİM!</a:t>
            </a:r>
            <a:endParaRPr lang="tr-TR" sz="2800" dirty="0">
              <a:solidFill>
                <a:schemeClr val="bg1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67175" y="8056563"/>
            <a:ext cx="2538413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30744" name="object 25"/>
          <p:cNvSpPr>
            <a:spLocks noChangeArrowheads="1"/>
          </p:cNvSpPr>
          <p:nvPr/>
        </p:nvSpPr>
        <p:spPr bwMode="auto">
          <a:xfrm>
            <a:off x="5957888" y="4129088"/>
            <a:ext cx="25400" cy="23812"/>
          </a:xfrm>
          <a:custGeom>
            <a:avLst/>
            <a:gdLst>
              <a:gd name="T0" fmla="*/ 0 w 24162"/>
              <a:gd name="T1" fmla="*/ 0 h 24330"/>
              <a:gd name="T2" fmla="*/ 24162 w 24162"/>
              <a:gd name="T3" fmla="*/ 24330 h 24330"/>
            </a:gdLst>
            <a:ahLst/>
            <a:cxnLst/>
            <a:rect l="T0" t="T1" r="T2" b="T3"/>
            <a:pathLst>
              <a:path w="24162" h="24330">
                <a:moveTo>
                  <a:pt x="18771" y="0"/>
                </a:moveTo>
                <a:lnTo>
                  <a:pt x="5391" y="0"/>
                </a:lnTo>
                <a:lnTo>
                  <a:pt x="0" y="5384"/>
                </a:lnTo>
                <a:lnTo>
                  <a:pt x="0" y="18946"/>
                </a:lnTo>
                <a:lnTo>
                  <a:pt x="5391" y="24330"/>
                </a:lnTo>
                <a:lnTo>
                  <a:pt x="18771" y="24330"/>
                </a:lnTo>
                <a:lnTo>
                  <a:pt x="24162" y="18946"/>
                </a:lnTo>
                <a:lnTo>
                  <a:pt x="24162" y="5384"/>
                </a:lnTo>
                <a:lnTo>
                  <a:pt x="1877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46" name="object 27"/>
          <p:cNvSpPr>
            <a:spLocks noChangeArrowheads="1"/>
          </p:cNvSpPr>
          <p:nvPr/>
        </p:nvSpPr>
        <p:spPr bwMode="auto">
          <a:xfrm>
            <a:off x="2535238" y="2157413"/>
            <a:ext cx="4595812" cy="2890837"/>
          </a:xfrm>
          <a:custGeom>
            <a:avLst/>
            <a:gdLst>
              <a:gd name="T0" fmla="*/ 0 w 4401484"/>
              <a:gd name="T1" fmla="*/ 0 h 2332066"/>
              <a:gd name="T2" fmla="*/ 4401484 w 4401484"/>
              <a:gd name="T3" fmla="*/ 2332066 h 2332066"/>
            </a:gdLst>
            <a:ahLst/>
            <a:cxnLst/>
            <a:rect l="T0" t="T1" r="T2" b="T3"/>
            <a:pathLst>
              <a:path w="4401484" h="2332066">
                <a:moveTo>
                  <a:pt x="3133448" y="0"/>
                </a:moveTo>
                <a:lnTo>
                  <a:pt x="2997402" y="3163"/>
                </a:lnTo>
                <a:lnTo>
                  <a:pt x="2857922" y="13475"/>
                </a:lnTo>
                <a:lnTo>
                  <a:pt x="2715549" y="31066"/>
                </a:lnTo>
                <a:lnTo>
                  <a:pt x="2570823" y="56066"/>
                </a:lnTo>
                <a:lnTo>
                  <a:pt x="2424285" y="88603"/>
                </a:lnTo>
                <a:lnTo>
                  <a:pt x="2276475" y="128808"/>
                </a:lnTo>
                <a:lnTo>
                  <a:pt x="2213023" y="148383"/>
                </a:lnTo>
                <a:lnTo>
                  <a:pt x="2150223" y="169183"/>
                </a:lnTo>
                <a:lnTo>
                  <a:pt x="2088126" y="191178"/>
                </a:lnTo>
                <a:lnTo>
                  <a:pt x="2026784" y="214340"/>
                </a:lnTo>
                <a:lnTo>
                  <a:pt x="1966249" y="238641"/>
                </a:lnTo>
                <a:lnTo>
                  <a:pt x="1906572" y="264053"/>
                </a:lnTo>
                <a:lnTo>
                  <a:pt x="1847805" y="290548"/>
                </a:lnTo>
                <a:lnTo>
                  <a:pt x="1789999" y="318099"/>
                </a:lnTo>
                <a:lnTo>
                  <a:pt x="1733207" y="346676"/>
                </a:lnTo>
                <a:lnTo>
                  <a:pt x="1677479" y="376251"/>
                </a:lnTo>
                <a:lnTo>
                  <a:pt x="1622867" y="406798"/>
                </a:lnTo>
                <a:lnTo>
                  <a:pt x="1569424" y="438286"/>
                </a:lnTo>
                <a:lnTo>
                  <a:pt x="1517200" y="470689"/>
                </a:lnTo>
                <a:lnTo>
                  <a:pt x="1466247" y="503979"/>
                </a:lnTo>
                <a:lnTo>
                  <a:pt x="1416617" y="538127"/>
                </a:lnTo>
                <a:lnTo>
                  <a:pt x="1368362" y="573104"/>
                </a:lnTo>
                <a:lnTo>
                  <a:pt x="1321532" y="608884"/>
                </a:lnTo>
                <a:lnTo>
                  <a:pt x="1276180" y="645438"/>
                </a:lnTo>
                <a:lnTo>
                  <a:pt x="1232358" y="682737"/>
                </a:lnTo>
                <a:lnTo>
                  <a:pt x="1190116" y="720755"/>
                </a:lnTo>
                <a:lnTo>
                  <a:pt x="0" y="789843"/>
                </a:lnTo>
                <a:lnTo>
                  <a:pt x="855726" y="1156746"/>
                </a:lnTo>
                <a:lnTo>
                  <a:pt x="842755" y="1184958"/>
                </a:lnTo>
                <a:lnTo>
                  <a:pt x="830818" y="1213122"/>
                </a:lnTo>
                <a:lnTo>
                  <a:pt x="810054" y="1269257"/>
                </a:lnTo>
                <a:lnTo>
                  <a:pt x="793448" y="1325058"/>
                </a:lnTo>
                <a:lnTo>
                  <a:pt x="781013" y="1380428"/>
                </a:lnTo>
                <a:lnTo>
                  <a:pt x="772763" y="1435272"/>
                </a:lnTo>
                <a:lnTo>
                  <a:pt x="768711" y="1489496"/>
                </a:lnTo>
                <a:lnTo>
                  <a:pt x="768264" y="1516345"/>
                </a:lnTo>
                <a:lnTo>
                  <a:pt x="768872" y="1543003"/>
                </a:lnTo>
                <a:lnTo>
                  <a:pt x="773259" y="1595698"/>
                </a:lnTo>
                <a:lnTo>
                  <a:pt x="781885" y="1647487"/>
                </a:lnTo>
                <a:lnTo>
                  <a:pt x="794765" y="1698274"/>
                </a:lnTo>
                <a:lnTo>
                  <a:pt x="825991" y="1781568"/>
                </a:lnTo>
                <a:lnTo>
                  <a:pt x="868215" y="1859533"/>
                </a:lnTo>
                <a:lnTo>
                  <a:pt x="920897" y="1932040"/>
                </a:lnTo>
                <a:lnTo>
                  <a:pt x="983497" y="1998957"/>
                </a:lnTo>
                <a:lnTo>
                  <a:pt x="1055475" y="2060154"/>
                </a:lnTo>
                <a:lnTo>
                  <a:pt x="1136290" y="2115502"/>
                </a:lnTo>
                <a:lnTo>
                  <a:pt x="1225404" y="2164869"/>
                </a:lnTo>
                <a:lnTo>
                  <a:pt x="1322275" y="2208127"/>
                </a:lnTo>
                <a:lnTo>
                  <a:pt x="1426363" y="2245144"/>
                </a:lnTo>
                <a:lnTo>
                  <a:pt x="1537128" y="2275790"/>
                </a:lnTo>
                <a:lnTo>
                  <a:pt x="1654030" y="2299936"/>
                </a:lnTo>
                <a:lnTo>
                  <a:pt x="1776529" y="2317450"/>
                </a:lnTo>
                <a:lnTo>
                  <a:pt x="1904085" y="2328204"/>
                </a:lnTo>
                <a:lnTo>
                  <a:pt x="2036157" y="2332066"/>
                </a:lnTo>
                <a:lnTo>
                  <a:pt x="2172206" y="2328906"/>
                </a:lnTo>
                <a:lnTo>
                  <a:pt x="2311690" y="2318594"/>
                </a:lnTo>
                <a:lnTo>
                  <a:pt x="2454071" y="2301001"/>
                </a:lnTo>
                <a:lnTo>
                  <a:pt x="2598807" y="2275995"/>
                </a:lnTo>
                <a:lnTo>
                  <a:pt x="2745359" y="2243447"/>
                </a:lnTo>
                <a:lnTo>
                  <a:pt x="2893187" y="2203226"/>
                </a:lnTo>
                <a:lnTo>
                  <a:pt x="3038970" y="2156126"/>
                </a:lnTo>
                <a:lnTo>
                  <a:pt x="3179495" y="2103299"/>
                </a:lnTo>
                <a:lnTo>
                  <a:pt x="3314380" y="2045148"/>
                </a:lnTo>
                <a:lnTo>
                  <a:pt x="3443244" y="1982077"/>
                </a:lnTo>
                <a:lnTo>
                  <a:pt x="3565705" y="1914491"/>
                </a:lnTo>
                <a:lnTo>
                  <a:pt x="3681382" y="1842794"/>
                </a:lnTo>
                <a:lnTo>
                  <a:pt x="3789894" y="1767391"/>
                </a:lnTo>
                <a:lnTo>
                  <a:pt x="3890858" y="1688685"/>
                </a:lnTo>
                <a:lnTo>
                  <a:pt x="3983894" y="1607080"/>
                </a:lnTo>
                <a:lnTo>
                  <a:pt x="4068619" y="1522982"/>
                </a:lnTo>
                <a:lnTo>
                  <a:pt x="4144653" y="1436794"/>
                </a:lnTo>
                <a:lnTo>
                  <a:pt x="4211614" y="1348920"/>
                </a:lnTo>
                <a:lnTo>
                  <a:pt x="4269121" y="1259765"/>
                </a:lnTo>
                <a:lnTo>
                  <a:pt x="4316791" y="1169733"/>
                </a:lnTo>
                <a:lnTo>
                  <a:pt x="4354244" y="1079228"/>
                </a:lnTo>
                <a:lnTo>
                  <a:pt x="4381098" y="988654"/>
                </a:lnTo>
                <a:lnTo>
                  <a:pt x="4396972" y="898417"/>
                </a:lnTo>
                <a:lnTo>
                  <a:pt x="4401484" y="808919"/>
                </a:lnTo>
                <a:lnTo>
                  <a:pt x="4394252" y="720565"/>
                </a:lnTo>
                <a:lnTo>
                  <a:pt x="4374895" y="633760"/>
                </a:lnTo>
                <a:lnTo>
                  <a:pt x="4343669" y="550449"/>
                </a:lnTo>
                <a:lnTo>
                  <a:pt x="4301443" y="472472"/>
                </a:lnTo>
                <a:lnTo>
                  <a:pt x="4248757" y="399959"/>
                </a:lnTo>
                <a:lnTo>
                  <a:pt x="4186152" y="333040"/>
                </a:lnTo>
                <a:lnTo>
                  <a:pt x="4114168" y="271843"/>
                </a:lnTo>
                <a:lnTo>
                  <a:pt x="4033347" y="216499"/>
                </a:lnTo>
                <a:lnTo>
                  <a:pt x="3944227" y="167138"/>
                </a:lnTo>
                <a:lnTo>
                  <a:pt x="3847350" y="123888"/>
                </a:lnTo>
                <a:lnTo>
                  <a:pt x="3743256" y="86880"/>
                </a:lnTo>
                <a:lnTo>
                  <a:pt x="3632485" y="56243"/>
                </a:lnTo>
                <a:lnTo>
                  <a:pt x="3515579" y="32107"/>
                </a:lnTo>
                <a:lnTo>
                  <a:pt x="3393077" y="14601"/>
                </a:lnTo>
                <a:lnTo>
                  <a:pt x="3265520" y="3855"/>
                </a:lnTo>
                <a:lnTo>
                  <a:pt x="3133448" y="0"/>
                </a:lnTo>
                <a:close/>
              </a:path>
            </a:pathLst>
          </a:custGeom>
          <a:solidFill>
            <a:srgbClr val="E4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47" name="object 28"/>
          <p:cNvSpPr>
            <a:spLocks noChangeArrowheads="1"/>
          </p:cNvSpPr>
          <p:nvPr/>
        </p:nvSpPr>
        <p:spPr bwMode="auto">
          <a:xfrm>
            <a:off x="2535238" y="2157413"/>
            <a:ext cx="4595812" cy="2890837"/>
          </a:xfrm>
          <a:custGeom>
            <a:avLst/>
            <a:gdLst>
              <a:gd name="T0" fmla="*/ 0 w 4401484"/>
              <a:gd name="T1" fmla="*/ 0 h 2332066"/>
              <a:gd name="T2" fmla="*/ 4401484 w 4401484"/>
              <a:gd name="T3" fmla="*/ 2332066 h 2332066"/>
            </a:gdLst>
            <a:ahLst/>
            <a:cxnLst/>
            <a:rect l="T0" t="T1" r="T2" b="T3"/>
            <a:pathLst>
              <a:path w="4401484" h="2332066">
                <a:moveTo>
                  <a:pt x="1190116" y="720755"/>
                </a:moveTo>
                <a:lnTo>
                  <a:pt x="1232358" y="682737"/>
                </a:lnTo>
                <a:lnTo>
                  <a:pt x="1276180" y="645438"/>
                </a:lnTo>
                <a:lnTo>
                  <a:pt x="1321532" y="608884"/>
                </a:lnTo>
                <a:lnTo>
                  <a:pt x="1368362" y="573104"/>
                </a:lnTo>
                <a:lnTo>
                  <a:pt x="1416617" y="538127"/>
                </a:lnTo>
                <a:lnTo>
                  <a:pt x="1466247" y="503979"/>
                </a:lnTo>
                <a:lnTo>
                  <a:pt x="1517200" y="470689"/>
                </a:lnTo>
                <a:lnTo>
                  <a:pt x="1569424" y="438286"/>
                </a:lnTo>
                <a:lnTo>
                  <a:pt x="1622867" y="406798"/>
                </a:lnTo>
                <a:lnTo>
                  <a:pt x="1677479" y="376251"/>
                </a:lnTo>
                <a:lnTo>
                  <a:pt x="1733207" y="346676"/>
                </a:lnTo>
                <a:lnTo>
                  <a:pt x="1789999" y="318099"/>
                </a:lnTo>
                <a:lnTo>
                  <a:pt x="1847805" y="290548"/>
                </a:lnTo>
                <a:lnTo>
                  <a:pt x="1906572" y="264053"/>
                </a:lnTo>
                <a:lnTo>
                  <a:pt x="1966249" y="238641"/>
                </a:lnTo>
                <a:lnTo>
                  <a:pt x="2026784" y="214340"/>
                </a:lnTo>
                <a:lnTo>
                  <a:pt x="2088126" y="191178"/>
                </a:lnTo>
                <a:lnTo>
                  <a:pt x="2150223" y="169183"/>
                </a:lnTo>
                <a:lnTo>
                  <a:pt x="2213023" y="148383"/>
                </a:lnTo>
                <a:lnTo>
                  <a:pt x="2276475" y="128808"/>
                </a:lnTo>
                <a:lnTo>
                  <a:pt x="2424285" y="88603"/>
                </a:lnTo>
                <a:lnTo>
                  <a:pt x="2570823" y="56066"/>
                </a:lnTo>
                <a:lnTo>
                  <a:pt x="2715549" y="31066"/>
                </a:lnTo>
                <a:lnTo>
                  <a:pt x="2857922" y="13475"/>
                </a:lnTo>
                <a:lnTo>
                  <a:pt x="2997402" y="3163"/>
                </a:lnTo>
                <a:lnTo>
                  <a:pt x="3133448" y="0"/>
                </a:lnTo>
                <a:lnTo>
                  <a:pt x="3265520" y="3855"/>
                </a:lnTo>
                <a:lnTo>
                  <a:pt x="3393077" y="14601"/>
                </a:lnTo>
                <a:lnTo>
                  <a:pt x="3515579" y="32107"/>
                </a:lnTo>
                <a:lnTo>
                  <a:pt x="3632485" y="56243"/>
                </a:lnTo>
                <a:lnTo>
                  <a:pt x="3743256" y="86880"/>
                </a:lnTo>
                <a:lnTo>
                  <a:pt x="3847350" y="123888"/>
                </a:lnTo>
                <a:lnTo>
                  <a:pt x="3944227" y="167138"/>
                </a:lnTo>
                <a:lnTo>
                  <a:pt x="4033347" y="216499"/>
                </a:lnTo>
                <a:lnTo>
                  <a:pt x="4114168" y="271843"/>
                </a:lnTo>
                <a:lnTo>
                  <a:pt x="4186152" y="333040"/>
                </a:lnTo>
                <a:lnTo>
                  <a:pt x="4248757" y="399959"/>
                </a:lnTo>
                <a:lnTo>
                  <a:pt x="4301443" y="472472"/>
                </a:lnTo>
                <a:lnTo>
                  <a:pt x="4343669" y="550449"/>
                </a:lnTo>
                <a:lnTo>
                  <a:pt x="4374895" y="633760"/>
                </a:lnTo>
                <a:lnTo>
                  <a:pt x="4394252" y="720565"/>
                </a:lnTo>
                <a:lnTo>
                  <a:pt x="4401484" y="808919"/>
                </a:lnTo>
                <a:lnTo>
                  <a:pt x="4396972" y="898417"/>
                </a:lnTo>
                <a:lnTo>
                  <a:pt x="4381098" y="988654"/>
                </a:lnTo>
                <a:lnTo>
                  <a:pt x="4354244" y="1079228"/>
                </a:lnTo>
                <a:lnTo>
                  <a:pt x="4316791" y="1169733"/>
                </a:lnTo>
                <a:lnTo>
                  <a:pt x="4269121" y="1259765"/>
                </a:lnTo>
                <a:lnTo>
                  <a:pt x="4211614" y="1348920"/>
                </a:lnTo>
                <a:lnTo>
                  <a:pt x="4144653" y="1436794"/>
                </a:lnTo>
                <a:lnTo>
                  <a:pt x="4068619" y="1522982"/>
                </a:lnTo>
                <a:lnTo>
                  <a:pt x="3983894" y="1607080"/>
                </a:lnTo>
                <a:lnTo>
                  <a:pt x="3890858" y="1688685"/>
                </a:lnTo>
                <a:lnTo>
                  <a:pt x="3789894" y="1767391"/>
                </a:lnTo>
                <a:lnTo>
                  <a:pt x="3681382" y="1842794"/>
                </a:lnTo>
                <a:lnTo>
                  <a:pt x="3565705" y="1914491"/>
                </a:lnTo>
                <a:lnTo>
                  <a:pt x="3443244" y="1982077"/>
                </a:lnTo>
                <a:lnTo>
                  <a:pt x="3314380" y="2045148"/>
                </a:lnTo>
                <a:lnTo>
                  <a:pt x="3179495" y="2103299"/>
                </a:lnTo>
                <a:lnTo>
                  <a:pt x="3038970" y="2156126"/>
                </a:lnTo>
                <a:lnTo>
                  <a:pt x="2893187" y="2203226"/>
                </a:lnTo>
                <a:lnTo>
                  <a:pt x="2745359" y="2243447"/>
                </a:lnTo>
                <a:lnTo>
                  <a:pt x="2598807" y="2275995"/>
                </a:lnTo>
                <a:lnTo>
                  <a:pt x="2454071" y="2301001"/>
                </a:lnTo>
                <a:lnTo>
                  <a:pt x="2311690" y="2318594"/>
                </a:lnTo>
                <a:lnTo>
                  <a:pt x="2172206" y="2328906"/>
                </a:lnTo>
                <a:lnTo>
                  <a:pt x="2036157" y="2332066"/>
                </a:lnTo>
                <a:lnTo>
                  <a:pt x="1904085" y="2328204"/>
                </a:lnTo>
                <a:lnTo>
                  <a:pt x="1776529" y="2317450"/>
                </a:lnTo>
                <a:lnTo>
                  <a:pt x="1654030" y="2299936"/>
                </a:lnTo>
                <a:lnTo>
                  <a:pt x="1537128" y="2275790"/>
                </a:lnTo>
                <a:lnTo>
                  <a:pt x="1426363" y="2245144"/>
                </a:lnTo>
                <a:lnTo>
                  <a:pt x="1322275" y="2208127"/>
                </a:lnTo>
                <a:lnTo>
                  <a:pt x="1225404" y="2164869"/>
                </a:lnTo>
                <a:lnTo>
                  <a:pt x="1136290" y="2115502"/>
                </a:lnTo>
                <a:lnTo>
                  <a:pt x="1055475" y="2060154"/>
                </a:lnTo>
                <a:lnTo>
                  <a:pt x="983497" y="1998957"/>
                </a:lnTo>
                <a:lnTo>
                  <a:pt x="920897" y="1932040"/>
                </a:lnTo>
                <a:lnTo>
                  <a:pt x="868215" y="1859533"/>
                </a:lnTo>
                <a:lnTo>
                  <a:pt x="825991" y="1781568"/>
                </a:lnTo>
                <a:lnTo>
                  <a:pt x="794765" y="1698274"/>
                </a:lnTo>
                <a:lnTo>
                  <a:pt x="781885" y="1647487"/>
                </a:lnTo>
                <a:lnTo>
                  <a:pt x="773259" y="1595698"/>
                </a:lnTo>
                <a:lnTo>
                  <a:pt x="768872" y="1543003"/>
                </a:lnTo>
                <a:lnTo>
                  <a:pt x="768264" y="1516345"/>
                </a:lnTo>
                <a:lnTo>
                  <a:pt x="768711" y="1489496"/>
                </a:lnTo>
                <a:lnTo>
                  <a:pt x="772763" y="1435272"/>
                </a:lnTo>
                <a:lnTo>
                  <a:pt x="781013" y="1380428"/>
                </a:lnTo>
                <a:lnTo>
                  <a:pt x="793448" y="1325058"/>
                </a:lnTo>
                <a:lnTo>
                  <a:pt x="810054" y="1269257"/>
                </a:lnTo>
                <a:lnTo>
                  <a:pt x="830818" y="1213122"/>
                </a:lnTo>
                <a:lnTo>
                  <a:pt x="855726" y="1156746"/>
                </a:lnTo>
                <a:lnTo>
                  <a:pt x="0" y="789843"/>
                </a:lnTo>
                <a:lnTo>
                  <a:pt x="1190116" y="72075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25850" y="3067050"/>
            <a:ext cx="3011488" cy="1214438"/>
          </a:xfrm>
          <a:prstGeom prst="rect">
            <a:avLst/>
          </a:prstGeom>
        </p:spPr>
        <p:txBody>
          <a:bodyPr lIns="0" tIns="0" rIns="0" bIns="0"/>
          <a:lstStyle/>
          <a:p>
            <a:pPr marL="241300" indent="-228600">
              <a:buClr>
                <a:srgbClr val="365F91"/>
              </a:buClr>
              <a:buFont typeface="Arial" charset="0"/>
              <a:buAutoNum type="arabicPeriod"/>
              <a:tabLst>
                <a:tab pos="241300" algn="l"/>
              </a:tabLst>
            </a:pPr>
            <a:r>
              <a:rPr lang="tr-TR" sz="1400" dirty="0">
                <a:solidFill>
                  <a:srgbClr val="365F91"/>
                </a:solidFill>
                <a:cs typeface="Arial" charset="0"/>
              </a:rPr>
              <a:t>HAYIR DE!</a:t>
            </a:r>
            <a:endParaRPr lang="tr-TR" sz="1400" dirty="0">
              <a:cs typeface="Arial" charset="0"/>
            </a:endParaRPr>
          </a:p>
          <a:p>
            <a:pPr marL="241300" indent="-228600">
              <a:spcBef>
                <a:spcPts val="175"/>
              </a:spcBef>
              <a:buClr>
                <a:srgbClr val="365F91"/>
              </a:buClr>
              <a:buFont typeface="Arial" charset="0"/>
              <a:buAutoNum type="arabicPeriod"/>
              <a:tabLst>
                <a:tab pos="241300" algn="l"/>
              </a:tabLst>
            </a:pPr>
            <a:r>
              <a:rPr lang="tr-TR" sz="1400" dirty="0" smtClean="0">
                <a:solidFill>
                  <a:srgbClr val="365F91"/>
                </a:solidFill>
                <a:cs typeface="Arial" charset="0"/>
              </a:rPr>
              <a:t>UZAKLAŞ!</a:t>
            </a:r>
            <a:endParaRPr lang="tr-TR" sz="1400" dirty="0">
              <a:cs typeface="Arial" charset="0"/>
            </a:endParaRPr>
          </a:p>
          <a:p>
            <a:pPr marL="241300" indent="-228600">
              <a:spcBef>
                <a:spcPts val="188"/>
              </a:spcBef>
              <a:buClr>
                <a:srgbClr val="365F91"/>
              </a:buClr>
              <a:buFont typeface="Arial" charset="0"/>
              <a:buAutoNum type="arabicPeriod"/>
              <a:tabLst>
                <a:tab pos="241300" algn="l"/>
              </a:tabLst>
            </a:pPr>
            <a:r>
              <a:rPr lang="tr-TR" sz="1400" dirty="0">
                <a:solidFill>
                  <a:srgbClr val="365F91"/>
                </a:solidFill>
                <a:cs typeface="Arial" charset="0"/>
              </a:rPr>
              <a:t>GÜVENDİĞİN BİR BÜYÜĞE </a:t>
            </a:r>
            <a:r>
              <a:rPr lang="tr-TR" sz="1400" dirty="0" smtClean="0">
                <a:solidFill>
                  <a:srgbClr val="365F91"/>
                </a:solidFill>
                <a:cs typeface="Arial" charset="0"/>
              </a:rPr>
              <a:t>SÖYLE!</a:t>
            </a:r>
            <a:endParaRPr lang="tr-TR" sz="1400" dirty="0">
              <a:cs typeface="Arial" charset="0"/>
            </a:endParaRPr>
          </a:p>
          <a:p>
            <a:pPr marL="241300" indent="-228600">
              <a:lnSpc>
                <a:spcPts val="1938"/>
              </a:lnSpc>
              <a:spcBef>
                <a:spcPts val="88"/>
              </a:spcBef>
              <a:buClr>
                <a:srgbClr val="365F91"/>
              </a:buClr>
              <a:buFont typeface="Arial" charset="0"/>
              <a:buAutoNum type="arabicPeriod"/>
              <a:tabLst>
                <a:tab pos="241300" algn="l"/>
              </a:tabLst>
            </a:pPr>
            <a:r>
              <a:rPr lang="tr-TR" sz="1400" dirty="0">
                <a:solidFill>
                  <a:srgbClr val="365F91"/>
                </a:solidFill>
                <a:cs typeface="Arial" charset="0"/>
              </a:rPr>
              <a:t>BİRİSİ SENİ DİNLEYENE KADAR SÖYLEMEYE DEVAM </a:t>
            </a:r>
            <a:r>
              <a:rPr lang="tr-TR" sz="1400" dirty="0" smtClean="0">
                <a:solidFill>
                  <a:srgbClr val="365F91"/>
                </a:solidFill>
                <a:cs typeface="Arial" charset="0"/>
              </a:rPr>
              <a:t>ET!</a:t>
            </a:r>
            <a:endParaRPr lang="tr-TR" sz="1400" dirty="0">
              <a:cs typeface="Arial" charset="0"/>
            </a:endParaRPr>
          </a:p>
        </p:txBody>
      </p:sp>
      <p:sp>
        <p:nvSpPr>
          <p:cNvPr id="30749" name="object 30"/>
          <p:cNvSpPr>
            <a:spLocks noChangeArrowheads="1"/>
          </p:cNvSpPr>
          <p:nvPr/>
        </p:nvSpPr>
        <p:spPr bwMode="auto">
          <a:xfrm>
            <a:off x="323850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50" name="object 31"/>
          <p:cNvSpPr>
            <a:spLocks noChangeArrowheads="1"/>
          </p:cNvSpPr>
          <p:nvPr/>
        </p:nvSpPr>
        <p:spPr bwMode="auto">
          <a:xfrm>
            <a:off x="304800" y="323850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51" name="object 32"/>
          <p:cNvSpPr>
            <a:spLocks noChangeArrowheads="1"/>
          </p:cNvSpPr>
          <p:nvPr/>
        </p:nvSpPr>
        <p:spPr bwMode="auto">
          <a:xfrm>
            <a:off x="361950" y="369888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52" name="object 33"/>
          <p:cNvSpPr>
            <a:spLocks noChangeArrowheads="1"/>
          </p:cNvSpPr>
          <p:nvPr/>
        </p:nvSpPr>
        <p:spPr bwMode="auto">
          <a:xfrm>
            <a:off x="379413" y="352425"/>
            <a:ext cx="6802437" cy="0"/>
          </a:xfrm>
          <a:custGeom>
            <a:avLst/>
            <a:gdLst>
              <a:gd name="T0" fmla="*/ 0 w 6802882"/>
              <a:gd name="T1" fmla="*/ 6802882 w 6802882"/>
            </a:gdLst>
            <a:ahLst/>
            <a:cxnLst/>
            <a:rect l="T0" t="0" r="T1" b="0"/>
            <a:pathLst>
              <a:path w="6802882">
                <a:moveTo>
                  <a:pt x="0" y="0"/>
                </a:moveTo>
                <a:lnTo>
                  <a:pt x="6802882" y="0"/>
                </a:lnTo>
              </a:path>
            </a:pathLst>
          </a:custGeom>
          <a:noFill/>
          <a:ln w="1955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53" name="object 34"/>
          <p:cNvSpPr>
            <a:spLocks noChangeArrowheads="1"/>
          </p:cNvSpPr>
          <p:nvPr/>
        </p:nvSpPr>
        <p:spPr bwMode="auto">
          <a:xfrm>
            <a:off x="7237413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54" name="object 35"/>
          <p:cNvSpPr>
            <a:spLocks noChangeArrowheads="1"/>
          </p:cNvSpPr>
          <p:nvPr/>
        </p:nvSpPr>
        <p:spPr bwMode="auto">
          <a:xfrm>
            <a:off x="369888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55" name="object 36"/>
          <p:cNvSpPr>
            <a:spLocks noChangeArrowheads="1"/>
          </p:cNvSpPr>
          <p:nvPr/>
        </p:nvSpPr>
        <p:spPr bwMode="auto">
          <a:xfrm>
            <a:off x="7191375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56" name="object 37"/>
          <p:cNvSpPr>
            <a:spLocks noChangeArrowheads="1"/>
          </p:cNvSpPr>
          <p:nvPr/>
        </p:nvSpPr>
        <p:spPr bwMode="auto">
          <a:xfrm>
            <a:off x="304800" y="10283825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57" name="object 38"/>
          <p:cNvSpPr>
            <a:spLocks noChangeArrowheads="1"/>
          </p:cNvSpPr>
          <p:nvPr/>
        </p:nvSpPr>
        <p:spPr bwMode="auto">
          <a:xfrm>
            <a:off x="361950" y="10236200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0758" name="object 39"/>
          <p:cNvSpPr>
            <a:spLocks noChangeArrowheads="1"/>
          </p:cNvSpPr>
          <p:nvPr/>
        </p:nvSpPr>
        <p:spPr bwMode="auto">
          <a:xfrm>
            <a:off x="379413" y="10255250"/>
            <a:ext cx="6802437" cy="0"/>
          </a:xfrm>
          <a:custGeom>
            <a:avLst/>
            <a:gdLst>
              <a:gd name="T0" fmla="*/ 0 w 6802882"/>
              <a:gd name="T1" fmla="*/ 6802882 w 6802882"/>
            </a:gdLst>
            <a:ahLst/>
            <a:cxnLst/>
            <a:rect l="T0" t="0" r="T1" b="0"/>
            <a:pathLst>
              <a:path w="6802882">
                <a:moveTo>
                  <a:pt x="0" y="0"/>
                </a:moveTo>
                <a:lnTo>
                  <a:pt x="6802882" y="0"/>
                </a:lnTo>
              </a:path>
            </a:pathLst>
          </a:custGeom>
          <a:noFill/>
          <a:ln w="1955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40" name="object 40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rPr>
              <a:t>7</a:t>
            </a:r>
            <a:endParaRPr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Dikdörtgen"/>
          <p:cNvSpPr/>
          <p:nvPr/>
        </p:nvSpPr>
        <p:spPr>
          <a:xfrm>
            <a:off x="4768850" y="8172450"/>
            <a:ext cx="198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745" name="object 2"/>
          <p:cNvSpPr>
            <a:spLocks noChangeArrowheads="1"/>
          </p:cNvSpPr>
          <p:nvPr/>
        </p:nvSpPr>
        <p:spPr bwMode="auto">
          <a:xfrm>
            <a:off x="388938" y="400050"/>
            <a:ext cx="6775450" cy="1555750"/>
          </a:xfrm>
          <a:custGeom>
            <a:avLst/>
            <a:gdLst>
              <a:gd name="T0" fmla="*/ 0 w 6775450"/>
              <a:gd name="T1" fmla="*/ 0 h 1556110"/>
              <a:gd name="T2" fmla="*/ 6775450 w 6775450"/>
              <a:gd name="T3" fmla="*/ 1556110 h 1556110"/>
            </a:gdLst>
            <a:ahLst/>
            <a:cxnLst/>
            <a:rect l="T0" t="T1" r="T2" b="T3"/>
            <a:pathLst>
              <a:path w="6775450" h="1556110">
                <a:moveTo>
                  <a:pt x="6665751" y="0"/>
                </a:moveTo>
                <a:lnTo>
                  <a:pt x="6626260" y="14150"/>
                </a:lnTo>
                <a:lnTo>
                  <a:pt x="6596875" y="42903"/>
                </a:lnTo>
                <a:lnTo>
                  <a:pt x="6581844" y="82025"/>
                </a:lnTo>
                <a:lnTo>
                  <a:pt x="6580759" y="96639"/>
                </a:lnTo>
                <a:lnTo>
                  <a:pt x="6580759" y="193921"/>
                </a:lnTo>
                <a:lnTo>
                  <a:pt x="84996" y="194698"/>
                </a:lnTo>
                <a:lnTo>
                  <a:pt x="45489" y="208861"/>
                </a:lnTo>
                <a:lnTo>
                  <a:pt x="16108" y="237612"/>
                </a:lnTo>
                <a:lnTo>
                  <a:pt x="1085" y="276722"/>
                </a:lnTo>
                <a:lnTo>
                  <a:pt x="0" y="291330"/>
                </a:lnTo>
                <a:lnTo>
                  <a:pt x="338" y="1467653"/>
                </a:lnTo>
                <a:lnTo>
                  <a:pt x="11927" y="1505564"/>
                </a:lnTo>
                <a:lnTo>
                  <a:pt x="38408" y="1535103"/>
                </a:lnTo>
                <a:lnTo>
                  <a:pt x="77598" y="1552728"/>
                </a:lnTo>
                <a:lnTo>
                  <a:pt x="109710" y="1556110"/>
                </a:lnTo>
                <a:lnTo>
                  <a:pt x="123743" y="1553272"/>
                </a:lnTo>
                <a:lnTo>
                  <a:pt x="160345" y="1533777"/>
                </a:lnTo>
                <a:lnTo>
                  <a:pt x="185408" y="1501103"/>
                </a:lnTo>
                <a:lnTo>
                  <a:pt x="194703" y="1459476"/>
                </a:lnTo>
                <a:lnTo>
                  <a:pt x="194703" y="1362194"/>
                </a:lnTo>
                <a:lnTo>
                  <a:pt x="6690451" y="1361413"/>
                </a:lnTo>
                <a:lnTo>
                  <a:pt x="6729968" y="1347241"/>
                </a:lnTo>
                <a:lnTo>
                  <a:pt x="6759347" y="1318492"/>
                </a:lnTo>
                <a:lnTo>
                  <a:pt x="6774365" y="1279390"/>
                </a:lnTo>
                <a:lnTo>
                  <a:pt x="6775450" y="1264785"/>
                </a:lnTo>
                <a:lnTo>
                  <a:pt x="6775112" y="88476"/>
                </a:lnTo>
                <a:lnTo>
                  <a:pt x="6763527" y="50559"/>
                </a:lnTo>
                <a:lnTo>
                  <a:pt x="6737049" y="21015"/>
                </a:lnTo>
                <a:lnTo>
                  <a:pt x="6697860" y="3385"/>
                </a:lnTo>
                <a:lnTo>
                  <a:pt x="6682350" y="768"/>
                </a:lnTo>
                <a:lnTo>
                  <a:pt x="6665751" y="0"/>
                </a:lnTo>
                <a:close/>
              </a:path>
            </a:pathLst>
          </a:custGeom>
          <a:solidFill>
            <a:srgbClr val="C2D5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46" name="object 3"/>
          <p:cNvSpPr>
            <a:spLocks noChangeArrowheads="1"/>
          </p:cNvSpPr>
          <p:nvPr/>
        </p:nvSpPr>
        <p:spPr bwMode="auto">
          <a:xfrm>
            <a:off x="487363" y="642938"/>
            <a:ext cx="95250" cy="144462"/>
          </a:xfrm>
          <a:custGeom>
            <a:avLst/>
            <a:gdLst>
              <a:gd name="T0" fmla="*/ 0 w 96582"/>
              <a:gd name="T1" fmla="*/ 0 h 145992"/>
              <a:gd name="T2" fmla="*/ 96582 w 96582"/>
              <a:gd name="T3" fmla="*/ 145992 h 145992"/>
            </a:gdLst>
            <a:ahLst/>
            <a:cxnLst/>
            <a:rect l="T0" t="T1" r="T2" b="T3"/>
            <a:pathLst>
              <a:path w="96582" h="145992">
                <a:moveTo>
                  <a:pt x="51045" y="0"/>
                </a:moveTo>
                <a:lnTo>
                  <a:pt x="12462" y="16382"/>
                </a:lnTo>
                <a:lnTo>
                  <a:pt x="0" y="145992"/>
                </a:lnTo>
                <a:lnTo>
                  <a:pt x="14605" y="144905"/>
                </a:lnTo>
                <a:lnTo>
                  <a:pt x="53709" y="129866"/>
                </a:lnTo>
                <a:lnTo>
                  <a:pt x="82448" y="100464"/>
                </a:lnTo>
                <a:lnTo>
                  <a:pt x="96582" y="60952"/>
                </a:lnTo>
                <a:lnTo>
                  <a:pt x="95257" y="43328"/>
                </a:lnTo>
                <a:lnTo>
                  <a:pt x="74478" y="7914"/>
                </a:lnTo>
                <a:lnTo>
                  <a:pt x="51045" y="0"/>
                </a:lnTo>
                <a:close/>
              </a:path>
            </a:pathLst>
          </a:custGeom>
          <a:solidFill>
            <a:srgbClr val="9CAC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47" name="object 4"/>
          <p:cNvSpPr>
            <a:spLocks noChangeArrowheads="1"/>
          </p:cNvSpPr>
          <p:nvPr/>
        </p:nvSpPr>
        <p:spPr bwMode="auto">
          <a:xfrm>
            <a:off x="6970713" y="400050"/>
            <a:ext cx="193675" cy="193675"/>
          </a:xfrm>
          <a:custGeom>
            <a:avLst/>
            <a:gdLst>
              <a:gd name="T0" fmla="*/ 0 w 193885"/>
              <a:gd name="T1" fmla="*/ 0 h 193817"/>
              <a:gd name="T2" fmla="*/ 193885 w 193885"/>
              <a:gd name="T3" fmla="*/ 193817 h 193817"/>
            </a:gdLst>
            <a:ahLst/>
            <a:cxnLst/>
            <a:rect l="T0" t="T1" r="T2" b="T3"/>
            <a:pathLst>
              <a:path w="193885" h="193817">
                <a:moveTo>
                  <a:pt x="193885" y="96639"/>
                </a:moveTo>
                <a:lnTo>
                  <a:pt x="97281" y="96639"/>
                </a:lnTo>
                <a:lnTo>
                  <a:pt x="101842" y="193817"/>
                </a:lnTo>
                <a:lnTo>
                  <a:pt x="141169" y="183311"/>
                </a:lnTo>
                <a:lnTo>
                  <a:pt x="172008" y="157573"/>
                </a:lnTo>
                <a:lnTo>
                  <a:pt x="190607" y="119418"/>
                </a:lnTo>
                <a:lnTo>
                  <a:pt x="193885" y="96639"/>
                </a:lnTo>
                <a:close/>
              </a:path>
              <a:path w="193885" h="193817">
                <a:moveTo>
                  <a:pt x="84992" y="0"/>
                </a:moveTo>
                <a:lnTo>
                  <a:pt x="45501" y="14150"/>
                </a:lnTo>
                <a:lnTo>
                  <a:pt x="16116" y="42903"/>
                </a:lnTo>
                <a:lnTo>
                  <a:pt x="1085" y="82025"/>
                </a:lnTo>
                <a:lnTo>
                  <a:pt x="0" y="96639"/>
                </a:lnTo>
                <a:lnTo>
                  <a:pt x="1177" y="107249"/>
                </a:lnTo>
                <a:lnTo>
                  <a:pt x="24983" y="138043"/>
                </a:lnTo>
                <a:lnTo>
                  <a:pt x="54751" y="144901"/>
                </a:lnTo>
                <a:lnTo>
                  <a:pt x="68399" y="141101"/>
                </a:lnTo>
                <a:lnTo>
                  <a:pt x="80100" y="133737"/>
                </a:lnTo>
                <a:lnTo>
                  <a:pt x="89230" y="123447"/>
                </a:lnTo>
                <a:lnTo>
                  <a:pt x="95165" y="110869"/>
                </a:lnTo>
                <a:lnTo>
                  <a:pt x="97281" y="96639"/>
                </a:lnTo>
                <a:lnTo>
                  <a:pt x="193885" y="96639"/>
                </a:lnTo>
                <a:lnTo>
                  <a:pt x="182768" y="50559"/>
                </a:lnTo>
                <a:lnTo>
                  <a:pt x="156290" y="21015"/>
                </a:lnTo>
                <a:lnTo>
                  <a:pt x="117101" y="3385"/>
                </a:lnTo>
                <a:lnTo>
                  <a:pt x="101591" y="768"/>
                </a:lnTo>
                <a:lnTo>
                  <a:pt x="84992" y="0"/>
                </a:lnTo>
                <a:close/>
              </a:path>
            </a:pathLst>
          </a:custGeom>
          <a:solidFill>
            <a:srgbClr val="9CAC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48" name="object 5"/>
          <p:cNvSpPr>
            <a:spLocks noChangeArrowheads="1"/>
          </p:cNvSpPr>
          <p:nvPr/>
        </p:nvSpPr>
        <p:spPr bwMode="auto">
          <a:xfrm>
            <a:off x="388938" y="400050"/>
            <a:ext cx="6775450" cy="1555750"/>
          </a:xfrm>
          <a:custGeom>
            <a:avLst/>
            <a:gdLst>
              <a:gd name="T0" fmla="*/ 0 w 6775450"/>
              <a:gd name="T1" fmla="*/ 0 h 1556110"/>
              <a:gd name="T2" fmla="*/ 6775450 w 6775450"/>
              <a:gd name="T3" fmla="*/ 1556110 h 1556110"/>
            </a:gdLst>
            <a:ahLst/>
            <a:cxnLst/>
            <a:rect l="T0" t="T1" r="T2" b="T3"/>
            <a:pathLst>
              <a:path w="6775450" h="1556110">
                <a:moveTo>
                  <a:pt x="0" y="291330"/>
                </a:moveTo>
                <a:lnTo>
                  <a:pt x="9295" y="249706"/>
                </a:lnTo>
                <a:lnTo>
                  <a:pt x="34361" y="217033"/>
                </a:lnTo>
                <a:lnTo>
                  <a:pt x="70963" y="197537"/>
                </a:lnTo>
                <a:lnTo>
                  <a:pt x="6580759" y="193921"/>
                </a:lnTo>
                <a:lnTo>
                  <a:pt x="6580759" y="96639"/>
                </a:lnTo>
                <a:lnTo>
                  <a:pt x="6590060" y="55000"/>
                </a:lnTo>
                <a:lnTo>
                  <a:pt x="6615132" y="22321"/>
                </a:lnTo>
                <a:lnTo>
                  <a:pt x="6651727" y="2833"/>
                </a:lnTo>
                <a:lnTo>
                  <a:pt x="6665751" y="0"/>
                </a:lnTo>
                <a:lnTo>
                  <a:pt x="6682350" y="768"/>
                </a:lnTo>
                <a:lnTo>
                  <a:pt x="6725290" y="13640"/>
                </a:lnTo>
                <a:lnTo>
                  <a:pt x="6756248" y="39606"/>
                </a:lnTo>
                <a:lnTo>
                  <a:pt x="6773039" y="75125"/>
                </a:lnTo>
                <a:lnTo>
                  <a:pt x="6775450" y="1264785"/>
                </a:lnTo>
                <a:lnTo>
                  <a:pt x="6774365" y="1279390"/>
                </a:lnTo>
                <a:lnTo>
                  <a:pt x="6759347" y="1318492"/>
                </a:lnTo>
                <a:lnTo>
                  <a:pt x="6729968" y="1347241"/>
                </a:lnTo>
                <a:lnTo>
                  <a:pt x="6690451" y="1361413"/>
                </a:lnTo>
                <a:lnTo>
                  <a:pt x="194703" y="1362194"/>
                </a:lnTo>
                <a:lnTo>
                  <a:pt x="194703" y="1459476"/>
                </a:lnTo>
                <a:lnTo>
                  <a:pt x="185408" y="1501103"/>
                </a:lnTo>
                <a:lnTo>
                  <a:pt x="160345" y="1533777"/>
                </a:lnTo>
                <a:lnTo>
                  <a:pt x="123743" y="1553272"/>
                </a:lnTo>
                <a:lnTo>
                  <a:pt x="109710" y="1556110"/>
                </a:lnTo>
                <a:lnTo>
                  <a:pt x="93110" y="1555343"/>
                </a:lnTo>
                <a:lnTo>
                  <a:pt x="50167" y="1542476"/>
                </a:lnTo>
                <a:lnTo>
                  <a:pt x="19207" y="1516516"/>
                </a:lnTo>
                <a:lnTo>
                  <a:pt x="2412" y="1481002"/>
                </a:lnTo>
                <a:lnTo>
                  <a:pt x="338" y="1467653"/>
                </a:lnTo>
                <a:lnTo>
                  <a:pt x="0" y="2913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49" name="object 6"/>
          <p:cNvSpPr>
            <a:spLocks noChangeArrowheads="1"/>
          </p:cNvSpPr>
          <p:nvPr/>
        </p:nvSpPr>
        <p:spPr bwMode="auto">
          <a:xfrm>
            <a:off x="388938" y="642938"/>
            <a:ext cx="195262" cy="144462"/>
          </a:xfrm>
          <a:custGeom>
            <a:avLst/>
            <a:gdLst>
              <a:gd name="T0" fmla="*/ 0 w 194378"/>
              <a:gd name="T1" fmla="*/ 0 h 144543"/>
              <a:gd name="T2" fmla="*/ 194378 w 194378"/>
              <a:gd name="T3" fmla="*/ 144543 h 144543"/>
            </a:gdLst>
            <a:ahLst/>
            <a:cxnLst/>
            <a:rect l="T0" t="T1" r="T2" b="T3"/>
            <a:pathLst>
              <a:path w="194378" h="144543">
                <a:moveTo>
                  <a:pt x="0" y="47261"/>
                </a:moveTo>
                <a:lnTo>
                  <a:pt x="9307" y="88831"/>
                </a:lnTo>
                <a:lnTo>
                  <a:pt x="34402" y="121478"/>
                </a:lnTo>
                <a:lnTo>
                  <a:pt x="71043" y="140951"/>
                </a:lnTo>
                <a:lnTo>
                  <a:pt x="85090" y="143779"/>
                </a:lnTo>
                <a:lnTo>
                  <a:pt x="101688" y="143007"/>
                </a:lnTo>
                <a:lnTo>
                  <a:pt x="144624" y="130113"/>
                </a:lnTo>
                <a:lnTo>
                  <a:pt x="175568" y="104121"/>
                </a:lnTo>
                <a:lnTo>
                  <a:pt x="192325" y="68596"/>
                </a:lnTo>
                <a:lnTo>
                  <a:pt x="194378" y="55252"/>
                </a:lnTo>
                <a:lnTo>
                  <a:pt x="192724" y="38680"/>
                </a:lnTo>
                <a:lnTo>
                  <a:pt x="187760" y="24612"/>
                </a:lnTo>
                <a:lnTo>
                  <a:pt x="179982" y="13306"/>
                </a:lnTo>
                <a:lnTo>
                  <a:pt x="169885" y="5017"/>
                </a:lnTo>
                <a:lnTo>
                  <a:pt x="157964" y="0"/>
                </a:lnTo>
                <a:lnTo>
                  <a:pt x="140524" y="1016"/>
                </a:lnTo>
                <a:lnTo>
                  <a:pt x="105372" y="21334"/>
                </a:lnTo>
                <a:lnTo>
                  <a:pt x="97358" y="144543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50" name="object 7"/>
          <p:cNvSpPr>
            <a:spLocks noChangeArrowheads="1"/>
          </p:cNvSpPr>
          <p:nvPr/>
        </p:nvSpPr>
        <p:spPr bwMode="auto">
          <a:xfrm>
            <a:off x="584200" y="690563"/>
            <a:ext cx="0" cy="1071562"/>
          </a:xfrm>
          <a:custGeom>
            <a:avLst/>
            <a:gdLst>
              <a:gd name="T0" fmla="*/ 0 h 1070863"/>
              <a:gd name="T1" fmla="*/ 1070863 h 1070863"/>
            </a:gdLst>
            <a:ahLst/>
            <a:cxnLst/>
            <a:rect l="0" t="T0" r="0" b="T1"/>
            <a:pathLst>
              <a:path h="1070863">
                <a:moveTo>
                  <a:pt x="0" y="0"/>
                </a:moveTo>
                <a:lnTo>
                  <a:pt x="0" y="1070863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51" name="object 8"/>
          <p:cNvSpPr>
            <a:spLocks noChangeArrowheads="1"/>
          </p:cNvSpPr>
          <p:nvPr/>
        </p:nvSpPr>
        <p:spPr bwMode="auto">
          <a:xfrm>
            <a:off x="6970713" y="496888"/>
            <a:ext cx="193675" cy="96837"/>
          </a:xfrm>
          <a:custGeom>
            <a:avLst/>
            <a:gdLst>
              <a:gd name="T0" fmla="*/ 0 w 194690"/>
              <a:gd name="T1" fmla="*/ 0 h 97282"/>
              <a:gd name="T2" fmla="*/ 194690 w 194690"/>
              <a:gd name="T3" fmla="*/ 97282 h 97282"/>
            </a:gdLst>
            <a:ahLst/>
            <a:cxnLst/>
            <a:rect l="T0" t="T1" r="T2" b="T3"/>
            <a:pathLst>
              <a:path w="194690" h="97282">
                <a:moveTo>
                  <a:pt x="194690" y="0"/>
                </a:moveTo>
                <a:lnTo>
                  <a:pt x="185386" y="41559"/>
                </a:lnTo>
                <a:lnTo>
                  <a:pt x="160296" y="74202"/>
                </a:lnTo>
                <a:lnTo>
                  <a:pt x="123650" y="93680"/>
                </a:lnTo>
                <a:lnTo>
                  <a:pt x="109598" y="96512"/>
                </a:lnTo>
                <a:lnTo>
                  <a:pt x="0" y="97282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52" name="object 9"/>
          <p:cNvSpPr>
            <a:spLocks noChangeArrowheads="1"/>
          </p:cNvSpPr>
          <p:nvPr/>
        </p:nvSpPr>
        <p:spPr bwMode="auto">
          <a:xfrm>
            <a:off x="6970713" y="496888"/>
            <a:ext cx="96837" cy="96837"/>
          </a:xfrm>
          <a:custGeom>
            <a:avLst/>
            <a:gdLst>
              <a:gd name="T0" fmla="*/ 0 w 97281"/>
              <a:gd name="T1" fmla="*/ 0 h 97282"/>
              <a:gd name="T2" fmla="*/ 97281 w 97281"/>
              <a:gd name="T3" fmla="*/ 97282 h 97282"/>
            </a:gdLst>
            <a:ahLst/>
            <a:cxnLst/>
            <a:rect l="T0" t="T1" r="T2" b="T3"/>
            <a:pathLst>
              <a:path w="97281" h="97282">
                <a:moveTo>
                  <a:pt x="0" y="0"/>
                </a:moveTo>
                <a:lnTo>
                  <a:pt x="17181" y="37097"/>
                </a:lnTo>
                <a:lnTo>
                  <a:pt x="42530" y="48261"/>
                </a:lnTo>
                <a:lnTo>
                  <a:pt x="58589" y="46556"/>
                </a:lnTo>
                <a:lnTo>
                  <a:pt x="72298" y="41403"/>
                </a:lnTo>
                <a:lnTo>
                  <a:pt x="83334" y="33338"/>
                </a:lnTo>
                <a:lnTo>
                  <a:pt x="91377" y="22895"/>
                </a:lnTo>
                <a:lnTo>
                  <a:pt x="96104" y="10609"/>
                </a:lnTo>
                <a:lnTo>
                  <a:pt x="97281" y="97282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53" name="object 10"/>
          <p:cNvSpPr>
            <a:spLocks noChangeArrowheads="1"/>
          </p:cNvSpPr>
          <p:nvPr/>
        </p:nvSpPr>
        <p:spPr bwMode="auto">
          <a:xfrm>
            <a:off x="481013" y="4324350"/>
            <a:ext cx="6480175" cy="44688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54" name="object 11"/>
          <p:cNvSpPr>
            <a:spLocks noChangeArrowheads="1"/>
          </p:cNvSpPr>
          <p:nvPr/>
        </p:nvSpPr>
        <p:spPr bwMode="auto">
          <a:xfrm>
            <a:off x="2559050" y="8797925"/>
            <a:ext cx="2309813" cy="1160463"/>
          </a:xfrm>
          <a:custGeom>
            <a:avLst/>
            <a:gdLst>
              <a:gd name="T0" fmla="*/ 0 w 2310765"/>
              <a:gd name="T1" fmla="*/ 0 h 1159509"/>
              <a:gd name="T2" fmla="*/ 2310765 w 2310765"/>
              <a:gd name="T3" fmla="*/ 1159509 h 1159509"/>
            </a:gdLst>
            <a:ahLst/>
            <a:cxnLst/>
            <a:rect l="T0" t="T1" r="T2" b="T3"/>
            <a:pathLst>
              <a:path w="2310765" h="1159509">
                <a:moveTo>
                  <a:pt x="1925701" y="0"/>
                </a:moveTo>
                <a:lnTo>
                  <a:pt x="385064" y="0"/>
                </a:lnTo>
                <a:lnTo>
                  <a:pt x="353491" y="640"/>
                </a:lnTo>
                <a:lnTo>
                  <a:pt x="292550" y="5614"/>
                </a:lnTo>
                <a:lnTo>
                  <a:pt x="235207" y="15182"/>
                </a:lnTo>
                <a:lnTo>
                  <a:pt x="182258" y="28947"/>
                </a:lnTo>
                <a:lnTo>
                  <a:pt x="134495" y="46511"/>
                </a:lnTo>
                <a:lnTo>
                  <a:pt x="92714" y="67478"/>
                </a:lnTo>
                <a:lnTo>
                  <a:pt x="57707" y="91451"/>
                </a:lnTo>
                <a:lnTo>
                  <a:pt x="30269" y="118032"/>
                </a:lnTo>
                <a:lnTo>
                  <a:pt x="5041" y="161927"/>
                </a:lnTo>
                <a:lnTo>
                  <a:pt x="0" y="193294"/>
                </a:lnTo>
                <a:lnTo>
                  <a:pt x="0" y="966254"/>
                </a:lnTo>
                <a:lnTo>
                  <a:pt x="11194" y="1012691"/>
                </a:lnTo>
                <a:lnTo>
                  <a:pt x="42992" y="1055060"/>
                </a:lnTo>
                <a:lnTo>
                  <a:pt x="74314" y="1080382"/>
                </a:lnTo>
                <a:lnTo>
                  <a:pt x="112807" y="1102901"/>
                </a:lnTo>
                <a:lnTo>
                  <a:pt x="157679" y="1122218"/>
                </a:lnTo>
                <a:lnTo>
                  <a:pt x="208134" y="1137936"/>
                </a:lnTo>
                <a:lnTo>
                  <a:pt x="263379" y="1149656"/>
                </a:lnTo>
                <a:lnTo>
                  <a:pt x="322620" y="1156980"/>
                </a:lnTo>
                <a:lnTo>
                  <a:pt x="385064" y="1159510"/>
                </a:lnTo>
                <a:lnTo>
                  <a:pt x="1925701" y="1159510"/>
                </a:lnTo>
                <a:lnTo>
                  <a:pt x="1988144" y="1156980"/>
                </a:lnTo>
                <a:lnTo>
                  <a:pt x="2047385" y="1149656"/>
                </a:lnTo>
                <a:lnTo>
                  <a:pt x="2102630" y="1137936"/>
                </a:lnTo>
                <a:lnTo>
                  <a:pt x="2153085" y="1122218"/>
                </a:lnTo>
                <a:lnTo>
                  <a:pt x="2197957" y="1102901"/>
                </a:lnTo>
                <a:lnTo>
                  <a:pt x="2236450" y="1080382"/>
                </a:lnTo>
                <a:lnTo>
                  <a:pt x="2267772" y="1055060"/>
                </a:lnTo>
                <a:lnTo>
                  <a:pt x="2299570" y="1012691"/>
                </a:lnTo>
                <a:lnTo>
                  <a:pt x="2310765" y="966254"/>
                </a:lnTo>
                <a:lnTo>
                  <a:pt x="2310765" y="193294"/>
                </a:lnTo>
                <a:lnTo>
                  <a:pt x="2299570" y="146825"/>
                </a:lnTo>
                <a:lnTo>
                  <a:pt x="2267772" y="104440"/>
                </a:lnTo>
                <a:lnTo>
                  <a:pt x="2236450" y="79113"/>
                </a:lnTo>
                <a:lnTo>
                  <a:pt x="2197957" y="56594"/>
                </a:lnTo>
                <a:lnTo>
                  <a:pt x="2153085" y="37279"/>
                </a:lnTo>
                <a:lnTo>
                  <a:pt x="2102630" y="21564"/>
                </a:lnTo>
                <a:lnTo>
                  <a:pt x="2047385" y="9849"/>
                </a:lnTo>
                <a:lnTo>
                  <a:pt x="1988144" y="2528"/>
                </a:lnTo>
                <a:lnTo>
                  <a:pt x="1925701" y="0"/>
                </a:lnTo>
                <a:close/>
              </a:path>
            </a:pathLst>
          </a:custGeom>
          <a:solidFill>
            <a:srgbClr val="D5E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55" name="object 12"/>
          <p:cNvSpPr>
            <a:spLocks noChangeArrowheads="1"/>
          </p:cNvSpPr>
          <p:nvPr/>
        </p:nvSpPr>
        <p:spPr bwMode="auto">
          <a:xfrm>
            <a:off x="2559050" y="8797925"/>
            <a:ext cx="2309813" cy="1160463"/>
          </a:xfrm>
          <a:custGeom>
            <a:avLst/>
            <a:gdLst>
              <a:gd name="T0" fmla="*/ 0 w 2310765"/>
              <a:gd name="T1" fmla="*/ 0 h 1159509"/>
              <a:gd name="T2" fmla="*/ 2310765 w 2310765"/>
              <a:gd name="T3" fmla="*/ 1159509 h 1159509"/>
            </a:gdLst>
            <a:ahLst/>
            <a:cxnLst/>
            <a:rect l="T0" t="T1" r="T2" b="T3"/>
            <a:pathLst>
              <a:path w="2310765" h="1159509">
                <a:moveTo>
                  <a:pt x="385064" y="0"/>
                </a:moveTo>
                <a:lnTo>
                  <a:pt x="322620" y="2528"/>
                </a:lnTo>
                <a:lnTo>
                  <a:pt x="263379" y="9849"/>
                </a:lnTo>
                <a:lnTo>
                  <a:pt x="208134" y="21564"/>
                </a:lnTo>
                <a:lnTo>
                  <a:pt x="157679" y="37279"/>
                </a:lnTo>
                <a:lnTo>
                  <a:pt x="112807" y="56594"/>
                </a:lnTo>
                <a:lnTo>
                  <a:pt x="74314" y="79113"/>
                </a:lnTo>
                <a:lnTo>
                  <a:pt x="42992" y="104440"/>
                </a:lnTo>
                <a:lnTo>
                  <a:pt x="11194" y="146825"/>
                </a:lnTo>
                <a:lnTo>
                  <a:pt x="0" y="193294"/>
                </a:lnTo>
                <a:lnTo>
                  <a:pt x="0" y="676376"/>
                </a:lnTo>
                <a:lnTo>
                  <a:pt x="0" y="966254"/>
                </a:lnTo>
                <a:lnTo>
                  <a:pt x="11194" y="1012691"/>
                </a:lnTo>
                <a:lnTo>
                  <a:pt x="42992" y="1055060"/>
                </a:lnTo>
                <a:lnTo>
                  <a:pt x="74314" y="1080382"/>
                </a:lnTo>
                <a:lnTo>
                  <a:pt x="112807" y="1102901"/>
                </a:lnTo>
                <a:lnTo>
                  <a:pt x="157679" y="1122218"/>
                </a:lnTo>
                <a:lnTo>
                  <a:pt x="208134" y="1137936"/>
                </a:lnTo>
                <a:lnTo>
                  <a:pt x="263379" y="1149656"/>
                </a:lnTo>
                <a:lnTo>
                  <a:pt x="322620" y="1156980"/>
                </a:lnTo>
                <a:lnTo>
                  <a:pt x="385064" y="1159510"/>
                </a:lnTo>
                <a:lnTo>
                  <a:pt x="962787" y="1159510"/>
                </a:lnTo>
                <a:lnTo>
                  <a:pt x="1925701" y="1159510"/>
                </a:lnTo>
                <a:lnTo>
                  <a:pt x="1988144" y="1156980"/>
                </a:lnTo>
                <a:lnTo>
                  <a:pt x="2047385" y="1149656"/>
                </a:lnTo>
                <a:lnTo>
                  <a:pt x="2102630" y="1137936"/>
                </a:lnTo>
                <a:lnTo>
                  <a:pt x="2153085" y="1122218"/>
                </a:lnTo>
                <a:lnTo>
                  <a:pt x="2197957" y="1102901"/>
                </a:lnTo>
                <a:lnTo>
                  <a:pt x="2236450" y="1080382"/>
                </a:lnTo>
                <a:lnTo>
                  <a:pt x="2267772" y="1055060"/>
                </a:lnTo>
                <a:lnTo>
                  <a:pt x="2299570" y="1012691"/>
                </a:lnTo>
                <a:lnTo>
                  <a:pt x="2310765" y="966254"/>
                </a:lnTo>
                <a:lnTo>
                  <a:pt x="2310765" y="676376"/>
                </a:lnTo>
                <a:lnTo>
                  <a:pt x="2310765" y="193294"/>
                </a:lnTo>
                <a:lnTo>
                  <a:pt x="2299570" y="146825"/>
                </a:lnTo>
                <a:lnTo>
                  <a:pt x="2267772" y="104440"/>
                </a:lnTo>
                <a:lnTo>
                  <a:pt x="2236450" y="79113"/>
                </a:lnTo>
                <a:lnTo>
                  <a:pt x="2197957" y="56594"/>
                </a:lnTo>
                <a:lnTo>
                  <a:pt x="2153085" y="37279"/>
                </a:lnTo>
                <a:lnTo>
                  <a:pt x="2102630" y="21564"/>
                </a:lnTo>
                <a:lnTo>
                  <a:pt x="2047385" y="9849"/>
                </a:lnTo>
                <a:lnTo>
                  <a:pt x="1988144" y="2528"/>
                </a:lnTo>
                <a:lnTo>
                  <a:pt x="1925701" y="0"/>
                </a:lnTo>
                <a:lnTo>
                  <a:pt x="962787" y="0"/>
                </a:lnTo>
                <a:lnTo>
                  <a:pt x="385064" y="0"/>
                </a:lnTo>
                <a:close/>
              </a:path>
            </a:pathLst>
          </a:custGeom>
          <a:noFill/>
          <a:ln w="3175">
            <a:solidFill>
              <a:srgbClr val="C2D5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57" name="object 14"/>
          <p:cNvSpPr>
            <a:spLocks noChangeArrowheads="1"/>
          </p:cNvSpPr>
          <p:nvPr/>
        </p:nvSpPr>
        <p:spPr bwMode="auto">
          <a:xfrm>
            <a:off x="3244850" y="2457450"/>
            <a:ext cx="3810000" cy="1752600"/>
          </a:xfrm>
          <a:custGeom>
            <a:avLst/>
            <a:gdLst>
              <a:gd name="T0" fmla="*/ 0 w 3755390"/>
              <a:gd name="T1" fmla="*/ 0 h 1346200"/>
              <a:gd name="T2" fmla="*/ 3755390 w 3755390"/>
              <a:gd name="T3" fmla="*/ 1346200 h 1346200"/>
            </a:gdLst>
            <a:ahLst/>
            <a:cxnLst/>
            <a:rect l="T0" t="T1" r="T2" b="T3"/>
            <a:pathLst>
              <a:path w="3755390" h="1346200">
                <a:moveTo>
                  <a:pt x="3637534" y="1333500"/>
                </a:moveTo>
                <a:lnTo>
                  <a:pt x="117855" y="1333500"/>
                </a:lnTo>
                <a:lnTo>
                  <a:pt x="135762" y="1346200"/>
                </a:lnTo>
                <a:lnTo>
                  <a:pt x="3619626" y="1346200"/>
                </a:lnTo>
                <a:lnTo>
                  <a:pt x="3637534" y="1333500"/>
                </a:lnTo>
                <a:close/>
              </a:path>
              <a:path w="3755390" h="1346200">
                <a:moveTo>
                  <a:pt x="3670299" y="25400"/>
                </a:moveTo>
                <a:lnTo>
                  <a:pt x="85089" y="25400"/>
                </a:lnTo>
                <a:lnTo>
                  <a:pt x="70357" y="38100"/>
                </a:lnTo>
                <a:lnTo>
                  <a:pt x="56514" y="50800"/>
                </a:lnTo>
                <a:lnTo>
                  <a:pt x="44068" y="63500"/>
                </a:lnTo>
                <a:lnTo>
                  <a:pt x="33019" y="76200"/>
                </a:lnTo>
                <a:lnTo>
                  <a:pt x="23367" y="101600"/>
                </a:lnTo>
                <a:lnTo>
                  <a:pt x="15112" y="114300"/>
                </a:lnTo>
                <a:lnTo>
                  <a:pt x="8635" y="127000"/>
                </a:lnTo>
                <a:lnTo>
                  <a:pt x="3809" y="152400"/>
                </a:lnTo>
                <a:lnTo>
                  <a:pt x="1015" y="165100"/>
                </a:lnTo>
                <a:lnTo>
                  <a:pt x="0" y="190500"/>
                </a:lnTo>
                <a:lnTo>
                  <a:pt x="0" y="1155700"/>
                </a:lnTo>
                <a:lnTo>
                  <a:pt x="1015" y="1181100"/>
                </a:lnTo>
                <a:lnTo>
                  <a:pt x="3809" y="1193800"/>
                </a:lnTo>
                <a:lnTo>
                  <a:pt x="8635" y="1219200"/>
                </a:lnTo>
                <a:lnTo>
                  <a:pt x="15112" y="1231900"/>
                </a:lnTo>
                <a:lnTo>
                  <a:pt x="23367" y="1257300"/>
                </a:lnTo>
                <a:lnTo>
                  <a:pt x="33019" y="1270000"/>
                </a:lnTo>
                <a:lnTo>
                  <a:pt x="70357" y="1308100"/>
                </a:lnTo>
                <a:lnTo>
                  <a:pt x="100964" y="1333500"/>
                </a:lnTo>
                <a:lnTo>
                  <a:pt x="3654424" y="1333500"/>
                </a:lnTo>
                <a:lnTo>
                  <a:pt x="3670299" y="1320800"/>
                </a:lnTo>
                <a:lnTo>
                  <a:pt x="3685159" y="1308100"/>
                </a:lnTo>
                <a:lnTo>
                  <a:pt x="132841" y="1308100"/>
                </a:lnTo>
                <a:lnTo>
                  <a:pt x="119252" y="1295400"/>
                </a:lnTo>
                <a:lnTo>
                  <a:pt x="106425" y="1282700"/>
                </a:lnTo>
                <a:lnTo>
                  <a:pt x="94614" y="1282700"/>
                </a:lnTo>
                <a:lnTo>
                  <a:pt x="83438" y="1270000"/>
                </a:lnTo>
                <a:lnTo>
                  <a:pt x="56895" y="1231900"/>
                </a:lnTo>
                <a:lnTo>
                  <a:pt x="41275" y="1193800"/>
                </a:lnTo>
                <a:lnTo>
                  <a:pt x="38100" y="1155700"/>
                </a:lnTo>
                <a:lnTo>
                  <a:pt x="38100" y="190500"/>
                </a:lnTo>
                <a:lnTo>
                  <a:pt x="38988" y="177800"/>
                </a:lnTo>
                <a:lnTo>
                  <a:pt x="41275" y="165100"/>
                </a:lnTo>
                <a:lnTo>
                  <a:pt x="45084" y="139700"/>
                </a:lnTo>
                <a:lnTo>
                  <a:pt x="64642" y="101600"/>
                </a:lnTo>
                <a:lnTo>
                  <a:pt x="83438" y="76200"/>
                </a:lnTo>
                <a:lnTo>
                  <a:pt x="94487" y="76200"/>
                </a:lnTo>
                <a:lnTo>
                  <a:pt x="106425" y="63500"/>
                </a:lnTo>
                <a:lnTo>
                  <a:pt x="119252" y="50800"/>
                </a:lnTo>
                <a:lnTo>
                  <a:pt x="132841" y="50800"/>
                </a:lnTo>
                <a:lnTo>
                  <a:pt x="147065" y="38100"/>
                </a:lnTo>
                <a:lnTo>
                  <a:pt x="3685032" y="38100"/>
                </a:lnTo>
                <a:lnTo>
                  <a:pt x="3670299" y="25400"/>
                </a:lnTo>
                <a:close/>
              </a:path>
              <a:path w="3755390" h="1346200">
                <a:moveTo>
                  <a:pt x="3685032" y="38100"/>
                </a:moveTo>
                <a:lnTo>
                  <a:pt x="3608323" y="38100"/>
                </a:lnTo>
                <a:lnTo>
                  <a:pt x="3622547" y="50800"/>
                </a:lnTo>
                <a:lnTo>
                  <a:pt x="3636137" y="50800"/>
                </a:lnTo>
                <a:lnTo>
                  <a:pt x="3648964" y="63500"/>
                </a:lnTo>
                <a:lnTo>
                  <a:pt x="3660774" y="76200"/>
                </a:lnTo>
                <a:lnTo>
                  <a:pt x="3671823" y="76200"/>
                </a:lnTo>
                <a:lnTo>
                  <a:pt x="3681857" y="88900"/>
                </a:lnTo>
                <a:lnTo>
                  <a:pt x="3705097" y="127000"/>
                </a:lnTo>
                <a:lnTo>
                  <a:pt x="3714115" y="165100"/>
                </a:lnTo>
                <a:lnTo>
                  <a:pt x="3716400" y="177800"/>
                </a:lnTo>
                <a:lnTo>
                  <a:pt x="3717290" y="190500"/>
                </a:lnTo>
                <a:lnTo>
                  <a:pt x="3717290" y="1155700"/>
                </a:lnTo>
                <a:lnTo>
                  <a:pt x="3714115" y="1193800"/>
                </a:lnTo>
                <a:lnTo>
                  <a:pt x="3698493" y="1231900"/>
                </a:lnTo>
                <a:lnTo>
                  <a:pt x="3671823" y="1270000"/>
                </a:lnTo>
                <a:lnTo>
                  <a:pt x="3660774" y="1282700"/>
                </a:lnTo>
                <a:lnTo>
                  <a:pt x="3648964" y="1282700"/>
                </a:lnTo>
                <a:lnTo>
                  <a:pt x="3636137" y="1295400"/>
                </a:lnTo>
                <a:lnTo>
                  <a:pt x="3622547" y="1308100"/>
                </a:lnTo>
                <a:lnTo>
                  <a:pt x="3685159" y="1308100"/>
                </a:lnTo>
                <a:lnTo>
                  <a:pt x="3722369" y="1270000"/>
                </a:lnTo>
                <a:lnTo>
                  <a:pt x="3740276" y="1231900"/>
                </a:lnTo>
                <a:lnTo>
                  <a:pt x="3746754" y="1219200"/>
                </a:lnTo>
                <a:lnTo>
                  <a:pt x="3751580" y="1193800"/>
                </a:lnTo>
                <a:lnTo>
                  <a:pt x="3754373" y="1181100"/>
                </a:lnTo>
                <a:lnTo>
                  <a:pt x="3755390" y="1155700"/>
                </a:lnTo>
                <a:lnTo>
                  <a:pt x="3755390" y="190500"/>
                </a:lnTo>
                <a:lnTo>
                  <a:pt x="3754373" y="165100"/>
                </a:lnTo>
                <a:lnTo>
                  <a:pt x="3751580" y="152400"/>
                </a:lnTo>
                <a:lnTo>
                  <a:pt x="3746754" y="127000"/>
                </a:lnTo>
                <a:lnTo>
                  <a:pt x="3740276" y="114300"/>
                </a:lnTo>
                <a:lnTo>
                  <a:pt x="3732021" y="101600"/>
                </a:lnTo>
                <a:lnTo>
                  <a:pt x="3722369" y="76200"/>
                </a:lnTo>
                <a:lnTo>
                  <a:pt x="3711320" y="63500"/>
                </a:lnTo>
                <a:lnTo>
                  <a:pt x="3698747" y="50800"/>
                </a:lnTo>
                <a:lnTo>
                  <a:pt x="3685032" y="38100"/>
                </a:lnTo>
                <a:close/>
              </a:path>
              <a:path w="3755390" h="1346200">
                <a:moveTo>
                  <a:pt x="3630041" y="1282700"/>
                </a:moveTo>
                <a:lnTo>
                  <a:pt x="125349" y="1282700"/>
                </a:lnTo>
                <a:lnTo>
                  <a:pt x="137794" y="1295400"/>
                </a:lnTo>
                <a:lnTo>
                  <a:pt x="3617594" y="1295400"/>
                </a:lnTo>
                <a:lnTo>
                  <a:pt x="3630041" y="1282700"/>
                </a:lnTo>
                <a:close/>
              </a:path>
              <a:path w="3755390" h="1346200">
                <a:moveTo>
                  <a:pt x="101473" y="1244600"/>
                </a:moveTo>
                <a:lnTo>
                  <a:pt x="83312" y="1244600"/>
                </a:lnTo>
                <a:lnTo>
                  <a:pt x="92456" y="1257300"/>
                </a:lnTo>
                <a:lnTo>
                  <a:pt x="102615" y="1270000"/>
                </a:lnTo>
                <a:lnTo>
                  <a:pt x="113537" y="1282700"/>
                </a:lnTo>
                <a:lnTo>
                  <a:pt x="142748" y="1282700"/>
                </a:lnTo>
                <a:lnTo>
                  <a:pt x="131444" y="1270000"/>
                </a:lnTo>
                <a:lnTo>
                  <a:pt x="120650" y="1270000"/>
                </a:lnTo>
                <a:lnTo>
                  <a:pt x="110743" y="1257300"/>
                </a:lnTo>
                <a:lnTo>
                  <a:pt x="101473" y="1244600"/>
                </a:lnTo>
                <a:close/>
              </a:path>
              <a:path w="3755390" h="1346200">
                <a:moveTo>
                  <a:pt x="3672078" y="1244600"/>
                </a:moveTo>
                <a:lnTo>
                  <a:pt x="3653790" y="1244600"/>
                </a:lnTo>
                <a:lnTo>
                  <a:pt x="3644645" y="1257300"/>
                </a:lnTo>
                <a:lnTo>
                  <a:pt x="3634740" y="1270000"/>
                </a:lnTo>
                <a:lnTo>
                  <a:pt x="3623944" y="1270000"/>
                </a:lnTo>
                <a:lnTo>
                  <a:pt x="3612641" y="1282700"/>
                </a:lnTo>
                <a:lnTo>
                  <a:pt x="3641851" y="1282700"/>
                </a:lnTo>
                <a:lnTo>
                  <a:pt x="3652646" y="1270000"/>
                </a:lnTo>
                <a:lnTo>
                  <a:pt x="3662807" y="1257300"/>
                </a:lnTo>
                <a:lnTo>
                  <a:pt x="3672078" y="1244600"/>
                </a:lnTo>
                <a:close/>
              </a:path>
              <a:path w="3755390" h="1346200">
                <a:moveTo>
                  <a:pt x="131444" y="76200"/>
                </a:moveTo>
                <a:lnTo>
                  <a:pt x="102615" y="76200"/>
                </a:lnTo>
                <a:lnTo>
                  <a:pt x="92456" y="88900"/>
                </a:lnTo>
                <a:lnTo>
                  <a:pt x="68071" y="127000"/>
                </a:lnTo>
                <a:lnTo>
                  <a:pt x="53720" y="165100"/>
                </a:lnTo>
                <a:lnTo>
                  <a:pt x="50800" y="190500"/>
                </a:lnTo>
                <a:lnTo>
                  <a:pt x="50800" y="1155700"/>
                </a:lnTo>
                <a:lnTo>
                  <a:pt x="53720" y="1193800"/>
                </a:lnTo>
                <a:lnTo>
                  <a:pt x="68071" y="1231900"/>
                </a:lnTo>
                <a:lnTo>
                  <a:pt x="75183" y="1244600"/>
                </a:lnTo>
                <a:lnTo>
                  <a:pt x="93090" y="1244600"/>
                </a:lnTo>
                <a:lnTo>
                  <a:pt x="85725" y="1231900"/>
                </a:lnTo>
                <a:lnTo>
                  <a:pt x="79120" y="1219200"/>
                </a:lnTo>
                <a:lnTo>
                  <a:pt x="66166" y="1181100"/>
                </a:lnTo>
                <a:lnTo>
                  <a:pt x="63500" y="1155700"/>
                </a:lnTo>
                <a:lnTo>
                  <a:pt x="63500" y="190500"/>
                </a:lnTo>
                <a:lnTo>
                  <a:pt x="69341" y="152400"/>
                </a:lnTo>
                <a:lnTo>
                  <a:pt x="85725" y="114300"/>
                </a:lnTo>
                <a:lnTo>
                  <a:pt x="93217" y="114300"/>
                </a:lnTo>
                <a:lnTo>
                  <a:pt x="101473" y="101600"/>
                </a:lnTo>
                <a:lnTo>
                  <a:pt x="110616" y="88900"/>
                </a:lnTo>
                <a:lnTo>
                  <a:pt x="120650" y="88900"/>
                </a:lnTo>
                <a:lnTo>
                  <a:pt x="131444" y="76200"/>
                </a:lnTo>
                <a:close/>
              </a:path>
              <a:path w="3755390" h="1346200">
                <a:moveTo>
                  <a:pt x="3652773" y="76200"/>
                </a:moveTo>
                <a:lnTo>
                  <a:pt x="3623944" y="76200"/>
                </a:lnTo>
                <a:lnTo>
                  <a:pt x="3634740" y="88900"/>
                </a:lnTo>
                <a:lnTo>
                  <a:pt x="3644645" y="88900"/>
                </a:lnTo>
                <a:lnTo>
                  <a:pt x="3653790" y="101600"/>
                </a:lnTo>
                <a:lnTo>
                  <a:pt x="3662298" y="114300"/>
                </a:lnTo>
                <a:lnTo>
                  <a:pt x="3669665" y="114300"/>
                </a:lnTo>
                <a:lnTo>
                  <a:pt x="3676268" y="127000"/>
                </a:lnTo>
                <a:lnTo>
                  <a:pt x="3689222" y="165100"/>
                </a:lnTo>
                <a:lnTo>
                  <a:pt x="3691890" y="190500"/>
                </a:lnTo>
                <a:lnTo>
                  <a:pt x="3691890" y="1155700"/>
                </a:lnTo>
                <a:lnTo>
                  <a:pt x="3686047" y="1193800"/>
                </a:lnTo>
                <a:lnTo>
                  <a:pt x="3669665" y="1231900"/>
                </a:lnTo>
                <a:lnTo>
                  <a:pt x="3662298" y="1244600"/>
                </a:lnTo>
                <a:lnTo>
                  <a:pt x="3680206" y="1244600"/>
                </a:lnTo>
                <a:lnTo>
                  <a:pt x="3698240" y="1206500"/>
                </a:lnTo>
                <a:lnTo>
                  <a:pt x="3703828" y="1168400"/>
                </a:lnTo>
                <a:lnTo>
                  <a:pt x="3704590" y="1155700"/>
                </a:lnTo>
                <a:lnTo>
                  <a:pt x="3704590" y="190500"/>
                </a:lnTo>
                <a:lnTo>
                  <a:pt x="3698240" y="152400"/>
                </a:lnTo>
                <a:lnTo>
                  <a:pt x="3680206" y="114300"/>
                </a:lnTo>
                <a:lnTo>
                  <a:pt x="3662807" y="88900"/>
                </a:lnTo>
                <a:lnTo>
                  <a:pt x="3652773" y="76200"/>
                </a:lnTo>
                <a:close/>
              </a:path>
              <a:path w="3755390" h="1346200">
                <a:moveTo>
                  <a:pt x="154686" y="63500"/>
                </a:moveTo>
                <a:lnTo>
                  <a:pt x="125349" y="63500"/>
                </a:lnTo>
                <a:lnTo>
                  <a:pt x="113537" y="76200"/>
                </a:lnTo>
                <a:lnTo>
                  <a:pt x="142748" y="76200"/>
                </a:lnTo>
                <a:lnTo>
                  <a:pt x="154686" y="63500"/>
                </a:lnTo>
                <a:close/>
              </a:path>
              <a:path w="3755390" h="1346200">
                <a:moveTo>
                  <a:pt x="3630041" y="63500"/>
                </a:moveTo>
                <a:lnTo>
                  <a:pt x="3600704" y="63500"/>
                </a:lnTo>
                <a:lnTo>
                  <a:pt x="3612641" y="76200"/>
                </a:lnTo>
                <a:lnTo>
                  <a:pt x="3641851" y="76200"/>
                </a:lnTo>
                <a:lnTo>
                  <a:pt x="3630041" y="63500"/>
                </a:lnTo>
                <a:close/>
              </a:path>
              <a:path w="3755390" h="1346200">
                <a:moveTo>
                  <a:pt x="3604514" y="50800"/>
                </a:moveTo>
                <a:lnTo>
                  <a:pt x="150875" y="50800"/>
                </a:lnTo>
                <a:lnTo>
                  <a:pt x="137794" y="63500"/>
                </a:lnTo>
                <a:lnTo>
                  <a:pt x="3617594" y="63500"/>
                </a:lnTo>
                <a:lnTo>
                  <a:pt x="3604514" y="50800"/>
                </a:lnTo>
                <a:close/>
              </a:path>
              <a:path w="3755390" h="1346200">
                <a:moveTo>
                  <a:pt x="3619626" y="0"/>
                </a:moveTo>
                <a:lnTo>
                  <a:pt x="135762" y="0"/>
                </a:lnTo>
                <a:lnTo>
                  <a:pt x="117855" y="12700"/>
                </a:lnTo>
                <a:lnTo>
                  <a:pt x="100964" y="25400"/>
                </a:lnTo>
                <a:lnTo>
                  <a:pt x="3654424" y="25400"/>
                </a:lnTo>
                <a:lnTo>
                  <a:pt x="3637534" y="12700"/>
                </a:lnTo>
                <a:lnTo>
                  <a:pt x="3619626" y="0"/>
                </a:lnTo>
                <a:close/>
              </a:path>
            </a:pathLst>
          </a:custGeom>
          <a:solidFill>
            <a:srgbClr val="9BBA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58" name="object 15"/>
          <p:cNvSpPr>
            <a:spLocks noChangeArrowheads="1"/>
          </p:cNvSpPr>
          <p:nvPr/>
        </p:nvSpPr>
        <p:spPr bwMode="auto">
          <a:xfrm>
            <a:off x="419100" y="2771775"/>
            <a:ext cx="2266950" cy="1701800"/>
          </a:xfrm>
          <a:custGeom>
            <a:avLst/>
            <a:gdLst>
              <a:gd name="T0" fmla="*/ 0 w 2267585"/>
              <a:gd name="T1" fmla="*/ 0 h 1701800"/>
              <a:gd name="T2" fmla="*/ 2267585 w 2267585"/>
              <a:gd name="T3" fmla="*/ 1701800 h 1701800"/>
            </a:gdLst>
            <a:ahLst/>
            <a:cxnLst/>
            <a:rect l="T0" t="T1" r="T2" b="T3"/>
            <a:pathLst>
              <a:path w="2267585" h="1701800">
                <a:moveTo>
                  <a:pt x="1889633" y="0"/>
                </a:moveTo>
                <a:lnTo>
                  <a:pt x="377926" y="0"/>
                </a:lnTo>
                <a:lnTo>
                  <a:pt x="346933" y="940"/>
                </a:lnTo>
                <a:lnTo>
                  <a:pt x="287114" y="8243"/>
                </a:lnTo>
                <a:lnTo>
                  <a:pt x="230830" y="22290"/>
                </a:lnTo>
                <a:lnTo>
                  <a:pt x="178861" y="42496"/>
                </a:lnTo>
                <a:lnTo>
                  <a:pt x="131985" y="68276"/>
                </a:lnTo>
                <a:lnTo>
                  <a:pt x="90981" y="99046"/>
                </a:lnTo>
                <a:lnTo>
                  <a:pt x="56627" y="134221"/>
                </a:lnTo>
                <a:lnTo>
                  <a:pt x="29702" y="173218"/>
                </a:lnTo>
                <a:lnTo>
                  <a:pt x="10984" y="215451"/>
                </a:lnTo>
                <a:lnTo>
                  <a:pt x="1252" y="260336"/>
                </a:lnTo>
                <a:lnTo>
                  <a:pt x="0" y="283591"/>
                </a:lnTo>
                <a:lnTo>
                  <a:pt x="0" y="1418209"/>
                </a:lnTo>
                <a:lnTo>
                  <a:pt x="4947" y="1464201"/>
                </a:lnTo>
                <a:lnTo>
                  <a:pt x="19269" y="1507833"/>
                </a:lnTo>
                <a:lnTo>
                  <a:pt x="42188" y="1548521"/>
                </a:lnTo>
                <a:lnTo>
                  <a:pt x="72924" y="1585680"/>
                </a:lnTo>
                <a:lnTo>
                  <a:pt x="110701" y="1618726"/>
                </a:lnTo>
                <a:lnTo>
                  <a:pt x="154738" y="1647074"/>
                </a:lnTo>
                <a:lnTo>
                  <a:pt x="204258" y="1670140"/>
                </a:lnTo>
                <a:lnTo>
                  <a:pt x="258481" y="1687339"/>
                </a:lnTo>
                <a:lnTo>
                  <a:pt x="316630" y="1698087"/>
                </a:lnTo>
                <a:lnTo>
                  <a:pt x="377926" y="1701800"/>
                </a:lnTo>
                <a:lnTo>
                  <a:pt x="1889633" y="1701800"/>
                </a:lnTo>
                <a:lnTo>
                  <a:pt x="1950920" y="1698087"/>
                </a:lnTo>
                <a:lnTo>
                  <a:pt x="2009065" y="1687339"/>
                </a:lnTo>
                <a:lnTo>
                  <a:pt x="2063290" y="1670140"/>
                </a:lnTo>
                <a:lnTo>
                  <a:pt x="2112813" y="1647074"/>
                </a:lnTo>
                <a:lnTo>
                  <a:pt x="2156856" y="1618726"/>
                </a:lnTo>
                <a:lnTo>
                  <a:pt x="2194640" y="1585680"/>
                </a:lnTo>
                <a:lnTo>
                  <a:pt x="2225384" y="1548521"/>
                </a:lnTo>
                <a:lnTo>
                  <a:pt x="2248309" y="1507833"/>
                </a:lnTo>
                <a:lnTo>
                  <a:pt x="2262636" y="1464201"/>
                </a:lnTo>
                <a:lnTo>
                  <a:pt x="2267585" y="1418209"/>
                </a:lnTo>
                <a:lnTo>
                  <a:pt x="2267585" y="283591"/>
                </a:lnTo>
                <a:lnTo>
                  <a:pt x="2262636" y="237598"/>
                </a:lnTo>
                <a:lnTo>
                  <a:pt x="2248309" y="193966"/>
                </a:lnTo>
                <a:lnTo>
                  <a:pt x="2225384" y="153278"/>
                </a:lnTo>
                <a:lnTo>
                  <a:pt x="2194640" y="116119"/>
                </a:lnTo>
                <a:lnTo>
                  <a:pt x="2156856" y="83073"/>
                </a:lnTo>
                <a:lnTo>
                  <a:pt x="2112813" y="54725"/>
                </a:lnTo>
                <a:lnTo>
                  <a:pt x="2063290" y="31659"/>
                </a:lnTo>
                <a:lnTo>
                  <a:pt x="2009065" y="14460"/>
                </a:lnTo>
                <a:lnTo>
                  <a:pt x="1950920" y="3712"/>
                </a:lnTo>
                <a:lnTo>
                  <a:pt x="1889633" y="0"/>
                </a:lnTo>
                <a:close/>
              </a:path>
            </a:pathLst>
          </a:custGeom>
          <a:solidFill>
            <a:srgbClr val="D5E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59" name="object 16"/>
          <p:cNvSpPr>
            <a:spLocks noChangeArrowheads="1"/>
          </p:cNvSpPr>
          <p:nvPr/>
        </p:nvSpPr>
        <p:spPr bwMode="auto">
          <a:xfrm>
            <a:off x="444500" y="2762250"/>
            <a:ext cx="2266950" cy="1701800"/>
          </a:xfrm>
          <a:custGeom>
            <a:avLst/>
            <a:gdLst>
              <a:gd name="T0" fmla="*/ 0 w 2267585"/>
              <a:gd name="T1" fmla="*/ 0 h 1701800"/>
              <a:gd name="T2" fmla="*/ 2267585 w 2267585"/>
              <a:gd name="T3" fmla="*/ 1701800 h 1701800"/>
            </a:gdLst>
            <a:ahLst/>
            <a:cxnLst/>
            <a:rect l="T0" t="T1" r="T2" b="T3"/>
            <a:pathLst>
              <a:path w="2267585" h="1701800">
                <a:moveTo>
                  <a:pt x="377926" y="0"/>
                </a:moveTo>
                <a:lnTo>
                  <a:pt x="316630" y="3712"/>
                </a:lnTo>
                <a:lnTo>
                  <a:pt x="258481" y="14460"/>
                </a:lnTo>
                <a:lnTo>
                  <a:pt x="204258" y="31659"/>
                </a:lnTo>
                <a:lnTo>
                  <a:pt x="154738" y="54725"/>
                </a:lnTo>
                <a:lnTo>
                  <a:pt x="110701" y="83073"/>
                </a:lnTo>
                <a:lnTo>
                  <a:pt x="72924" y="116119"/>
                </a:lnTo>
                <a:lnTo>
                  <a:pt x="42188" y="153278"/>
                </a:lnTo>
                <a:lnTo>
                  <a:pt x="19269" y="193966"/>
                </a:lnTo>
                <a:lnTo>
                  <a:pt x="4947" y="237598"/>
                </a:lnTo>
                <a:lnTo>
                  <a:pt x="0" y="283591"/>
                </a:lnTo>
                <a:lnTo>
                  <a:pt x="0" y="709041"/>
                </a:lnTo>
                <a:lnTo>
                  <a:pt x="0" y="1418209"/>
                </a:lnTo>
                <a:lnTo>
                  <a:pt x="4947" y="1464201"/>
                </a:lnTo>
                <a:lnTo>
                  <a:pt x="19269" y="1507833"/>
                </a:lnTo>
                <a:lnTo>
                  <a:pt x="42188" y="1548521"/>
                </a:lnTo>
                <a:lnTo>
                  <a:pt x="72924" y="1585680"/>
                </a:lnTo>
                <a:lnTo>
                  <a:pt x="110701" y="1618726"/>
                </a:lnTo>
                <a:lnTo>
                  <a:pt x="154738" y="1647074"/>
                </a:lnTo>
                <a:lnTo>
                  <a:pt x="204258" y="1670140"/>
                </a:lnTo>
                <a:lnTo>
                  <a:pt x="258481" y="1687339"/>
                </a:lnTo>
                <a:lnTo>
                  <a:pt x="316630" y="1698087"/>
                </a:lnTo>
                <a:lnTo>
                  <a:pt x="377926" y="1701800"/>
                </a:lnTo>
                <a:lnTo>
                  <a:pt x="944880" y="1701800"/>
                </a:lnTo>
                <a:lnTo>
                  <a:pt x="1889633" y="1701800"/>
                </a:lnTo>
                <a:lnTo>
                  <a:pt x="1950920" y="1698087"/>
                </a:lnTo>
                <a:lnTo>
                  <a:pt x="2009065" y="1687339"/>
                </a:lnTo>
                <a:lnTo>
                  <a:pt x="2063290" y="1670140"/>
                </a:lnTo>
                <a:lnTo>
                  <a:pt x="2112813" y="1647074"/>
                </a:lnTo>
                <a:lnTo>
                  <a:pt x="2156856" y="1618726"/>
                </a:lnTo>
                <a:lnTo>
                  <a:pt x="2194640" y="1585680"/>
                </a:lnTo>
                <a:lnTo>
                  <a:pt x="2225384" y="1548521"/>
                </a:lnTo>
                <a:lnTo>
                  <a:pt x="2248309" y="1507833"/>
                </a:lnTo>
                <a:lnTo>
                  <a:pt x="2262636" y="1464201"/>
                </a:lnTo>
                <a:lnTo>
                  <a:pt x="2267585" y="1418209"/>
                </a:lnTo>
                <a:lnTo>
                  <a:pt x="2267585" y="709041"/>
                </a:lnTo>
                <a:lnTo>
                  <a:pt x="2267585" y="283591"/>
                </a:lnTo>
                <a:lnTo>
                  <a:pt x="2262636" y="237598"/>
                </a:lnTo>
                <a:lnTo>
                  <a:pt x="2248309" y="193966"/>
                </a:lnTo>
                <a:lnTo>
                  <a:pt x="2225384" y="153278"/>
                </a:lnTo>
                <a:lnTo>
                  <a:pt x="2194640" y="116119"/>
                </a:lnTo>
                <a:lnTo>
                  <a:pt x="2156856" y="83073"/>
                </a:lnTo>
                <a:lnTo>
                  <a:pt x="2112813" y="54725"/>
                </a:lnTo>
                <a:lnTo>
                  <a:pt x="2063290" y="31659"/>
                </a:lnTo>
                <a:lnTo>
                  <a:pt x="2009065" y="14460"/>
                </a:lnTo>
                <a:lnTo>
                  <a:pt x="1950920" y="3712"/>
                </a:lnTo>
                <a:lnTo>
                  <a:pt x="1889633" y="0"/>
                </a:lnTo>
                <a:lnTo>
                  <a:pt x="944880" y="0"/>
                </a:lnTo>
                <a:lnTo>
                  <a:pt x="377926" y="0"/>
                </a:lnTo>
                <a:close/>
              </a:path>
            </a:pathLst>
          </a:custGeom>
          <a:noFill/>
          <a:ln w="3175">
            <a:solidFill>
              <a:srgbClr val="C2D5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1025" y="139701"/>
            <a:ext cx="6634163" cy="247014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tr-TR" sz="1100" dirty="0">
                <a:solidFill>
                  <a:srgbClr val="365F91"/>
                </a:solidFill>
                <a:cs typeface="Arial" charset="0"/>
                <a:hlinkClick r:id="rId3"/>
              </a:rPr>
              <a:t>www.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3"/>
              </a:rPr>
              <a:t>o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3"/>
              </a:rPr>
              <a:t>n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3"/>
              </a:rPr>
              <a:t>l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3"/>
              </a:rPr>
              <a:t>ine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3"/>
              </a:rPr>
              <a:t>a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3"/>
              </a:rPr>
              <a:t>nne</a:t>
            </a:r>
            <a:r>
              <a:rPr lang="tr-TR" sz="1100" dirty="0">
                <a:solidFill>
                  <a:srgbClr val="365F91"/>
                </a:solidFill>
                <a:cs typeface="Arial" charset="0"/>
                <a:hlinkClick r:id="rId3"/>
              </a:rPr>
              <a:t>.com</a:t>
            </a:r>
            <a:endParaRPr lang="tr-TR" sz="1100" dirty="0">
              <a:cs typeface="Arial" charset="0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lang="tr-TR" sz="8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algn="ctr"/>
            <a:r>
              <a:rPr lang="tr-TR" sz="2400" b="1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Kötü Sırlar:</a:t>
            </a:r>
            <a:endParaRPr lang="tr-TR" sz="2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algn="ctr">
              <a:lnSpc>
                <a:spcPct val="134000"/>
              </a:lnSpc>
              <a:spcBef>
                <a:spcPts val="350"/>
              </a:spcBef>
            </a:pP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Bazı</a:t>
            </a:r>
            <a:r>
              <a:rPr lang="tr-TR" sz="1600" b="1" dirty="0" smtClean="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kişiler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çocukları</a:t>
            </a:r>
            <a:r>
              <a:rPr lang="tr-TR" sz="1600" b="1" dirty="0" smtClean="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kötü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sırları</a:t>
            </a:r>
            <a:r>
              <a:rPr lang="tr-TR" sz="1600" b="1" dirty="0" smtClean="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saklaması</a:t>
            </a:r>
            <a:r>
              <a:rPr lang="tr-TR" sz="1600" b="1" dirty="0" smtClean="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için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kandırmaya çalışırlar.</a:t>
            </a:r>
            <a:endParaRPr lang="tr-TR" sz="2400" baseline="3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lang="tr-TR" sz="8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600"/>
              </a:lnSpc>
              <a:spcBef>
                <a:spcPts val="13"/>
              </a:spcBef>
            </a:pPr>
            <a:endParaRPr lang="tr-TR" sz="6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  <a:spcBef>
                <a:spcPts val="63"/>
              </a:spcBef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13"/>
              </a:spcBef>
            </a:pPr>
            <a:endParaRPr lang="tr-TR" sz="1300" dirty="0">
              <a:latin typeface="Calibri" pitchFamily="34" charset="0"/>
            </a:endParaRPr>
          </a:p>
          <a:p>
            <a:pPr>
              <a:lnSpc>
                <a:spcPts val="650"/>
              </a:lnSpc>
              <a:spcBef>
                <a:spcPts val="13"/>
              </a:spcBef>
            </a:pPr>
            <a:endParaRPr lang="tr-TR" sz="6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lang="tr-TR" sz="800" dirty="0">
              <a:latin typeface="Calibri" pitchFamily="34" charset="0"/>
            </a:endParaRPr>
          </a:p>
          <a:p>
            <a:pPr>
              <a:lnSpc>
                <a:spcPct val="116000"/>
              </a:lnSpc>
            </a:pPr>
            <a:endParaRPr lang="tr-TR" sz="1200" dirty="0">
              <a:cs typeface="Arial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68613" y="9029700"/>
            <a:ext cx="1690687" cy="71913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tr-TR" sz="1400">
                <a:solidFill>
                  <a:srgbClr val="365F91"/>
                </a:solidFill>
                <a:cs typeface="Arial" charset="0"/>
              </a:rPr>
              <a:t>BUNLARA İNANMA:</a:t>
            </a:r>
            <a:endParaRPr lang="tr-TR" sz="1400">
              <a:cs typeface="Arial" charset="0"/>
            </a:endParaRPr>
          </a:p>
          <a:p>
            <a:pPr marL="12700">
              <a:lnSpc>
                <a:spcPts val="1938"/>
              </a:lnSpc>
              <a:spcBef>
                <a:spcPts val="100"/>
              </a:spcBef>
            </a:pPr>
            <a:r>
              <a:rPr lang="tr-TR" sz="1400">
                <a:solidFill>
                  <a:srgbClr val="365F91"/>
                </a:solidFill>
                <a:cs typeface="Arial" charset="0"/>
              </a:rPr>
              <a:t>Hemen bir yetişkine haber ver!</a:t>
            </a:r>
            <a:endParaRPr lang="tr-TR" sz="1400">
              <a:cs typeface="Arial" charset="0"/>
            </a:endParaRPr>
          </a:p>
        </p:txBody>
      </p:sp>
      <p:sp>
        <p:nvSpPr>
          <p:cNvPr id="31762" name="object 19"/>
          <p:cNvSpPr>
            <a:spLocks noChangeArrowheads="1"/>
          </p:cNvSpPr>
          <p:nvPr/>
        </p:nvSpPr>
        <p:spPr bwMode="auto">
          <a:xfrm>
            <a:off x="6216650" y="3676650"/>
            <a:ext cx="1117600" cy="11112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63" name="object 20"/>
          <p:cNvSpPr>
            <a:spLocks noChangeArrowheads="1"/>
          </p:cNvSpPr>
          <p:nvPr/>
        </p:nvSpPr>
        <p:spPr bwMode="auto">
          <a:xfrm>
            <a:off x="1149350" y="4394200"/>
            <a:ext cx="765175" cy="395288"/>
          </a:xfrm>
          <a:custGeom>
            <a:avLst/>
            <a:gdLst>
              <a:gd name="T0" fmla="*/ 0 w 763904"/>
              <a:gd name="T1" fmla="*/ 0 h 395604"/>
              <a:gd name="T2" fmla="*/ 763904 w 763904"/>
              <a:gd name="T3" fmla="*/ 395604 h 395604"/>
            </a:gdLst>
            <a:ahLst/>
            <a:cxnLst/>
            <a:rect l="T0" t="T1" r="T2" b="T3"/>
            <a:pathLst>
              <a:path w="763904" h="395604">
                <a:moveTo>
                  <a:pt x="763904" y="296671"/>
                </a:moveTo>
                <a:lnTo>
                  <a:pt x="0" y="296671"/>
                </a:lnTo>
                <a:lnTo>
                  <a:pt x="381889" y="395604"/>
                </a:lnTo>
                <a:lnTo>
                  <a:pt x="763904" y="296671"/>
                </a:lnTo>
                <a:close/>
              </a:path>
              <a:path w="763904" h="395604">
                <a:moveTo>
                  <a:pt x="572897" y="0"/>
                </a:moveTo>
                <a:lnTo>
                  <a:pt x="191008" y="0"/>
                </a:lnTo>
                <a:lnTo>
                  <a:pt x="191008" y="296671"/>
                </a:lnTo>
                <a:lnTo>
                  <a:pt x="572897" y="296671"/>
                </a:lnTo>
                <a:lnTo>
                  <a:pt x="572897" y="0"/>
                </a:lnTo>
                <a:close/>
              </a:path>
            </a:pathLst>
          </a:custGeom>
          <a:solidFill>
            <a:srgbClr val="4E602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64" name="object 21"/>
          <p:cNvSpPr>
            <a:spLocks noChangeArrowheads="1"/>
          </p:cNvSpPr>
          <p:nvPr/>
        </p:nvSpPr>
        <p:spPr bwMode="auto">
          <a:xfrm>
            <a:off x="1136650" y="4368800"/>
            <a:ext cx="765175" cy="3952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65" name="object 22"/>
          <p:cNvSpPr>
            <a:spLocks noChangeArrowheads="1"/>
          </p:cNvSpPr>
          <p:nvPr/>
        </p:nvSpPr>
        <p:spPr bwMode="auto">
          <a:xfrm>
            <a:off x="3286125" y="8623300"/>
            <a:ext cx="763588" cy="395288"/>
          </a:xfrm>
          <a:custGeom>
            <a:avLst/>
            <a:gdLst>
              <a:gd name="T0" fmla="*/ 0 w 763905"/>
              <a:gd name="T1" fmla="*/ 0 h 395604"/>
              <a:gd name="T2" fmla="*/ 763905 w 763905"/>
              <a:gd name="T3" fmla="*/ 395604 h 395604"/>
            </a:gdLst>
            <a:ahLst/>
            <a:cxnLst/>
            <a:rect l="T0" t="T1" r="T2" b="T3"/>
            <a:pathLst>
              <a:path w="763905" h="395604">
                <a:moveTo>
                  <a:pt x="763905" y="296671"/>
                </a:moveTo>
                <a:lnTo>
                  <a:pt x="0" y="296671"/>
                </a:lnTo>
                <a:lnTo>
                  <a:pt x="381888" y="395604"/>
                </a:lnTo>
                <a:lnTo>
                  <a:pt x="763905" y="296671"/>
                </a:lnTo>
                <a:close/>
              </a:path>
              <a:path w="763905" h="395604">
                <a:moveTo>
                  <a:pt x="572897" y="0"/>
                </a:moveTo>
                <a:lnTo>
                  <a:pt x="191008" y="0"/>
                </a:lnTo>
                <a:lnTo>
                  <a:pt x="191008" y="296671"/>
                </a:lnTo>
                <a:lnTo>
                  <a:pt x="572897" y="296671"/>
                </a:lnTo>
                <a:lnTo>
                  <a:pt x="572897" y="0"/>
                </a:lnTo>
                <a:close/>
              </a:path>
            </a:pathLst>
          </a:custGeom>
          <a:solidFill>
            <a:srgbClr val="4E602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66" name="object 23"/>
          <p:cNvSpPr>
            <a:spLocks noChangeArrowheads="1"/>
          </p:cNvSpPr>
          <p:nvPr/>
        </p:nvSpPr>
        <p:spPr bwMode="auto">
          <a:xfrm>
            <a:off x="3273425" y="8597900"/>
            <a:ext cx="763588" cy="3952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67" name="object 24"/>
          <p:cNvSpPr>
            <a:spLocks noChangeArrowheads="1"/>
          </p:cNvSpPr>
          <p:nvPr/>
        </p:nvSpPr>
        <p:spPr bwMode="auto">
          <a:xfrm>
            <a:off x="323850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68" name="object 25"/>
          <p:cNvSpPr>
            <a:spLocks noChangeArrowheads="1"/>
          </p:cNvSpPr>
          <p:nvPr/>
        </p:nvSpPr>
        <p:spPr bwMode="auto">
          <a:xfrm>
            <a:off x="304800" y="323850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69" name="object 26"/>
          <p:cNvSpPr>
            <a:spLocks noChangeArrowheads="1"/>
          </p:cNvSpPr>
          <p:nvPr/>
        </p:nvSpPr>
        <p:spPr bwMode="auto">
          <a:xfrm>
            <a:off x="361950" y="369888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70" name="object 27"/>
          <p:cNvSpPr>
            <a:spLocks noChangeArrowheads="1"/>
          </p:cNvSpPr>
          <p:nvPr/>
        </p:nvSpPr>
        <p:spPr bwMode="auto">
          <a:xfrm>
            <a:off x="7237413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71" name="object 28"/>
          <p:cNvSpPr>
            <a:spLocks noChangeArrowheads="1"/>
          </p:cNvSpPr>
          <p:nvPr/>
        </p:nvSpPr>
        <p:spPr bwMode="auto">
          <a:xfrm>
            <a:off x="369888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72" name="object 29"/>
          <p:cNvSpPr>
            <a:spLocks noChangeArrowheads="1"/>
          </p:cNvSpPr>
          <p:nvPr/>
        </p:nvSpPr>
        <p:spPr bwMode="auto">
          <a:xfrm>
            <a:off x="7191375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73" name="object 30"/>
          <p:cNvSpPr>
            <a:spLocks noChangeArrowheads="1"/>
          </p:cNvSpPr>
          <p:nvPr/>
        </p:nvSpPr>
        <p:spPr bwMode="auto">
          <a:xfrm>
            <a:off x="304800" y="10283825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1774" name="object 31"/>
          <p:cNvSpPr>
            <a:spLocks noChangeArrowheads="1"/>
          </p:cNvSpPr>
          <p:nvPr/>
        </p:nvSpPr>
        <p:spPr bwMode="auto">
          <a:xfrm>
            <a:off x="361950" y="10236200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" name="object 32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rPr>
              <a:t>8</a:t>
            </a:r>
            <a:endParaRPr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1339850" y="71818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365F91"/>
                </a:solidFill>
                <a:cs typeface="Arial" charset="0"/>
              </a:rPr>
              <a:t>“Eğer söylersen başın derde girer.”</a:t>
            </a:r>
            <a:endParaRPr lang="tr-TR" sz="1400" dirty="0"/>
          </a:p>
        </p:txBody>
      </p:sp>
      <p:sp>
        <p:nvSpPr>
          <p:cNvPr id="34" name="33 Metin kutusu"/>
          <p:cNvSpPr txBox="1"/>
          <p:nvPr/>
        </p:nvSpPr>
        <p:spPr>
          <a:xfrm>
            <a:off x="4921250" y="66484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365F91"/>
                </a:solidFill>
                <a:cs typeface="Arial" charset="0"/>
              </a:rPr>
              <a:t>“Eğer söylersen seni sevmem.”</a:t>
            </a:r>
            <a:endParaRPr lang="tr-TR" sz="1400" dirty="0"/>
          </a:p>
        </p:txBody>
      </p:sp>
      <p:sp>
        <p:nvSpPr>
          <p:cNvPr id="36" name="35 Metin kutusu"/>
          <p:cNvSpPr txBox="1"/>
          <p:nvPr/>
        </p:nvSpPr>
        <p:spPr>
          <a:xfrm>
            <a:off x="4921250" y="451485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365F91"/>
                </a:solidFill>
                <a:cs typeface="Arial" charset="0"/>
              </a:rPr>
              <a:t>“Eğer sırrımı saklarsan sana oyuncak alırım.</a:t>
            </a:r>
            <a:endParaRPr lang="tr-TR" sz="1400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577850" y="52006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365F91"/>
                </a:solidFill>
                <a:cs typeface="Arial" charset="0"/>
              </a:rPr>
              <a:t>“Eğer söylersen başın derde girer.”</a:t>
            </a:r>
            <a:endParaRPr lang="tr-TR" sz="1400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2635250" y="58966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365F91"/>
                </a:solidFill>
                <a:cs typeface="Arial" charset="0"/>
              </a:rPr>
              <a:t>“Eğer söylersen annenler sana kızar.”</a:t>
            </a:r>
            <a:endParaRPr lang="tr-TR" sz="1400" dirty="0"/>
          </a:p>
        </p:txBody>
      </p:sp>
      <p:sp>
        <p:nvSpPr>
          <p:cNvPr id="39" name="38 Metin kutusu"/>
          <p:cNvSpPr txBox="1"/>
          <p:nvPr/>
        </p:nvSpPr>
        <p:spPr>
          <a:xfrm>
            <a:off x="4845050" y="81724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365F91"/>
                </a:solidFill>
                <a:cs typeface="Arial" charset="0"/>
              </a:rPr>
              <a:t>“Sen istedin, hoşuna gitti”</a:t>
            </a:r>
            <a:endParaRPr lang="tr-TR" sz="1400" dirty="0"/>
          </a:p>
        </p:txBody>
      </p:sp>
      <p:sp>
        <p:nvSpPr>
          <p:cNvPr id="40" name="39 Metin kutusu"/>
          <p:cNvSpPr txBox="1"/>
          <p:nvPr/>
        </p:nvSpPr>
        <p:spPr>
          <a:xfrm>
            <a:off x="3549650" y="2628411"/>
            <a:ext cx="3352800" cy="181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5"/>
              </a:lnSpc>
            </a:pPr>
            <a:r>
              <a:rPr lang="tr-TR" dirty="0" smtClean="0">
                <a:solidFill>
                  <a:srgbClr val="365F91"/>
                </a:solidFill>
                <a:cs typeface="Arial" charset="0"/>
              </a:rPr>
              <a:t>Bazen kötü bir sırrı</a:t>
            </a:r>
            <a:endParaRPr lang="tr-TR" dirty="0" smtClean="0">
              <a:cs typeface="Arial" charset="0"/>
            </a:endParaRPr>
          </a:p>
          <a:p>
            <a:pPr algn="ctr">
              <a:lnSpc>
                <a:spcPct val="115000"/>
              </a:lnSpc>
            </a:pPr>
            <a:r>
              <a:rPr lang="tr-TR" dirty="0" smtClean="0">
                <a:solidFill>
                  <a:srgbClr val="365F91"/>
                </a:solidFill>
                <a:cs typeface="Arial" charset="0"/>
              </a:rPr>
              <a:t>saklaman için seni kandırmaya çalışabilirler. Labirenti takip et ve her cümleyi oku, bunlara ASLA inanma.</a:t>
            </a:r>
            <a:endParaRPr lang="tr-TR" dirty="0" smtClean="0">
              <a:cs typeface="Arial" charset="0"/>
            </a:endParaRPr>
          </a:p>
          <a:p>
            <a:endParaRPr lang="tr-TR" dirty="0"/>
          </a:p>
        </p:txBody>
      </p:sp>
      <p:sp>
        <p:nvSpPr>
          <p:cNvPr id="41" name="40 Dikdörtgen"/>
          <p:cNvSpPr/>
          <p:nvPr/>
        </p:nvSpPr>
        <p:spPr>
          <a:xfrm>
            <a:off x="501650" y="2838450"/>
            <a:ext cx="2209800" cy="1602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9000"/>
              </a:lnSpc>
            </a:pPr>
            <a:r>
              <a:rPr lang="tr-TR" dirty="0" smtClean="0">
                <a:solidFill>
                  <a:srgbClr val="365F91"/>
                </a:solidFill>
                <a:cs typeface="Arial" charset="0"/>
              </a:rPr>
              <a:t>Eğer biri sana kötü bir dokunuş ya da bakışla ilgili sır tutmanı söylerse: ASLA YAPMA!</a:t>
            </a:r>
            <a:endParaRPr lang="tr-T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ject 2"/>
          <p:cNvSpPr>
            <a:spLocks noChangeArrowheads="1"/>
          </p:cNvSpPr>
          <p:nvPr/>
        </p:nvSpPr>
        <p:spPr bwMode="auto">
          <a:xfrm>
            <a:off x="388938" y="396875"/>
            <a:ext cx="6775450" cy="1543050"/>
          </a:xfrm>
          <a:custGeom>
            <a:avLst/>
            <a:gdLst>
              <a:gd name="T0" fmla="*/ 0 w 6775450"/>
              <a:gd name="T1" fmla="*/ 0 h 1543087"/>
              <a:gd name="T2" fmla="*/ 6775450 w 6775450"/>
              <a:gd name="T3" fmla="*/ 1543087 h 1543087"/>
            </a:gdLst>
            <a:ahLst/>
            <a:cxnLst/>
            <a:rect l="T0" t="T1" r="T2" b="T3"/>
            <a:pathLst>
              <a:path w="6775450" h="1543087">
                <a:moveTo>
                  <a:pt x="6667951" y="0"/>
                </a:moveTo>
                <a:lnTo>
                  <a:pt x="6628234" y="13736"/>
                </a:lnTo>
                <a:lnTo>
                  <a:pt x="6598649" y="42274"/>
                </a:lnTo>
                <a:lnTo>
                  <a:pt x="6583504" y="81305"/>
                </a:lnTo>
                <a:lnTo>
                  <a:pt x="6582409" y="95903"/>
                </a:lnTo>
                <a:lnTo>
                  <a:pt x="6582409" y="192423"/>
                </a:lnTo>
                <a:lnTo>
                  <a:pt x="85541" y="193039"/>
                </a:lnTo>
                <a:lnTo>
                  <a:pt x="45824" y="206776"/>
                </a:lnTo>
                <a:lnTo>
                  <a:pt x="16239" y="235314"/>
                </a:lnTo>
                <a:lnTo>
                  <a:pt x="1094" y="274345"/>
                </a:lnTo>
                <a:lnTo>
                  <a:pt x="0" y="288943"/>
                </a:lnTo>
                <a:lnTo>
                  <a:pt x="164" y="1452868"/>
                </a:lnTo>
                <a:lnTo>
                  <a:pt x="10973" y="1491372"/>
                </a:lnTo>
                <a:lnTo>
                  <a:pt x="36966" y="1521490"/>
                </a:lnTo>
                <a:lnTo>
                  <a:pt x="75738" y="1539554"/>
                </a:lnTo>
                <a:lnTo>
                  <a:pt x="107498" y="1543087"/>
                </a:lnTo>
                <a:lnTo>
                  <a:pt x="121596" y="1540419"/>
                </a:lnTo>
                <a:lnTo>
                  <a:pt x="158415" y="1521270"/>
                </a:lnTo>
                <a:lnTo>
                  <a:pt x="183665" y="1488755"/>
                </a:lnTo>
                <a:lnTo>
                  <a:pt x="193039" y="1447183"/>
                </a:lnTo>
                <a:lnTo>
                  <a:pt x="193039" y="1350663"/>
                </a:lnTo>
                <a:lnTo>
                  <a:pt x="6689908" y="1350047"/>
                </a:lnTo>
                <a:lnTo>
                  <a:pt x="6729625" y="1336311"/>
                </a:lnTo>
                <a:lnTo>
                  <a:pt x="6759210" y="1307773"/>
                </a:lnTo>
                <a:lnTo>
                  <a:pt x="6774355" y="1268741"/>
                </a:lnTo>
                <a:lnTo>
                  <a:pt x="6775450" y="1254143"/>
                </a:lnTo>
                <a:lnTo>
                  <a:pt x="6775285" y="90218"/>
                </a:lnTo>
                <a:lnTo>
                  <a:pt x="6764476" y="51715"/>
                </a:lnTo>
                <a:lnTo>
                  <a:pt x="6738483" y="21596"/>
                </a:lnTo>
                <a:lnTo>
                  <a:pt x="6699711" y="3532"/>
                </a:lnTo>
                <a:lnTo>
                  <a:pt x="6684363" y="824"/>
                </a:lnTo>
                <a:lnTo>
                  <a:pt x="6667951" y="0"/>
                </a:lnTo>
                <a:close/>
              </a:path>
            </a:pathLst>
          </a:custGeom>
          <a:solidFill>
            <a:srgbClr val="F9BE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485775" y="638175"/>
            <a:ext cx="95250" cy="144463"/>
          </a:xfrm>
          <a:custGeom>
            <a:avLst/>
            <a:gdLst>
              <a:gd name="T0" fmla="*/ 0 w 95903"/>
              <a:gd name="T1" fmla="*/ 0 h 144776"/>
              <a:gd name="T2" fmla="*/ 95903 w 95903"/>
              <a:gd name="T3" fmla="*/ 144776 h 144776"/>
            </a:gdLst>
            <a:ahLst/>
            <a:cxnLst/>
            <a:rect l="T0" t="T1" r="T2" b="T3"/>
            <a:pathLst>
              <a:path w="95903" h="144776">
                <a:moveTo>
                  <a:pt x="48882" y="0"/>
                </a:moveTo>
                <a:lnTo>
                  <a:pt x="11443" y="17103"/>
                </a:lnTo>
                <a:lnTo>
                  <a:pt x="0" y="144776"/>
                </a:lnTo>
                <a:lnTo>
                  <a:pt x="14597" y="143681"/>
                </a:lnTo>
                <a:lnTo>
                  <a:pt x="53629" y="128536"/>
                </a:lnTo>
                <a:lnTo>
                  <a:pt x="82167" y="98951"/>
                </a:lnTo>
                <a:lnTo>
                  <a:pt x="95903" y="59234"/>
                </a:lnTo>
                <a:lnTo>
                  <a:pt x="94465" y="41899"/>
                </a:lnTo>
                <a:lnTo>
                  <a:pt x="72934" y="7204"/>
                </a:lnTo>
                <a:lnTo>
                  <a:pt x="48882" y="0"/>
                </a:lnTo>
                <a:close/>
              </a:path>
            </a:pathLst>
          </a:custGeom>
          <a:solidFill>
            <a:srgbClr val="C89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71" name="object 4"/>
          <p:cNvSpPr>
            <a:spLocks noChangeArrowheads="1"/>
          </p:cNvSpPr>
          <p:nvPr/>
        </p:nvSpPr>
        <p:spPr bwMode="auto">
          <a:xfrm>
            <a:off x="6970713" y="396875"/>
            <a:ext cx="192087" cy="193675"/>
          </a:xfrm>
          <a:custGeom>
            <a:avLst/>
            <a:gdLst>
              <a:gd name="T0" fmla="*/ 0 w 192513"/>
              <a:gd name="T1" fmla="*/ 0 h 192417"/>
              <a:gd name="T2" fmla="*/ 192513 w 192513"/>
              <a:gd name="T3" fmla="*/ 192417 h 192417"/>
            </a:gdLst>
            <a:ahLst/>
            <a:cxnLst/>
            <a:rect l="T0" t="T1" r="T2" b="T3"/>
            <a:pathLst>
              <a:path w="192513" h="192417">
                <a:moveTo>
                  <a:pt x="192513" y="95903"/>
                </a:moveTo>
                <a:lnTo>
                  <a:pt x="96520" y="95903"/>
                </a:lnTo>
                <a:lnTo>
                  <a:pt x="97644" y="192417"/>
                </a:lnTo>
                <a:lnTo>
                  <a:pt x="137916" y="183009"/>
                </a:lnTo>
                <a:lnTo>
                  <a:pt x="169659" y="157943"/>
                </a:lnTo>
                <a:lnTo>
                  <a:pt x="188921" y="120477"/>
                </a:lnTo>
                <a:lnTo>
                  <a:pt x="192513" y="95903"/>
                </a:lnTo>
                <a:close/>
              </a:path>
              <a:path w="192513" h="192417">
                <a:moveTo>
                  <a:pt x="85541" y="0"/>
                </a:moveTo>
                <a:lnTo>
                  <a:pt x="45824" y="13736"/>
                </a:lnTo>
                <a:lnTo>
                  <a:pt x="16239" y="42274"/>
                </a:lnTo>
                <a:lnTo>
                  <a:pt x="1094" y="81305"/>
                </a:lnTo>
                <a:lnTo>
                  <a:pt x="0" y="95903"/>
                </a:lnTo>
                <a:lnTo>
                  <a:pt x="966" y="105515"/>
                </a:lnTo>
                <a:lnTo>
                  <a:pt x="24294" y="136828"/>
                </a:lnTo>
                <a:lnTo>
                  <a:pt x="53749" y="143855"/>
                </a:lnTo>
                <a:lnTo>
                  <a:pt x="67444" y="140205"/>
                </a:lnTo>
                <a:lnTo>
                  <a:pt x="79207" y="132947"/>
                </a:lnTo>
                <a:lnTo>
                  <a:pt x="88400" y="122718"/>
                </a:lnTo>
                <a:lnTo>
                  <a:pt x="94383" y="110157"/>
                </a:lnTo>
                <a:lnTo>
                  <a:pt x="96520" y="95903"/>
                </a:lnTo>
                <a:lnTo>
                  <a:pt x="192513" y="95903"/>
                </a:lnTo>
                <a:lnTo>
                  <a:pt x="182066" y="51715"/>
                </a:lnTo>
                <a:lnTo>
                  <a:pt x="156073" y="21596"/>
                </a:lnTo>
                <a:lnTo>
                  <a:pt x="117301" y="3532"/>
                </a:lnTo>
                <a:lnTo>
                  <a:pt x="101953" y="824"/>
                </a:lnTo>
                <a:lnTo>
                  <a:pt x="85541" y="0"/>
                </a:lnTo>
                <a:close/>
              </a:path>
            </a:pathLst>
          </a:custGeom>
          <a:solidFill>
            <a:srgbClr val="C89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72" name="object 5"/>
          <p:cNvSpPr>
            <a:spLocks noChangeArrowheads="1"/>
          </p:cNvSpPr>
          <p:nvPr/>
        </p:nvSpPr>
        <p:spPr bwMode="auto">
          <a:xfrm>
            <a:off x="388938" y="396875"/>
            <a:ext cx="6775450" cy="1543050"/>
          </a:xfrm>
          <a:custGeom>
            <a:avLst/>
            <a:gdLst>
              <a:gd name="T0" fmla="*/ 0 w 6775450"/>
              <a:gd name="T1" fmla="*/ 0 h 1543087"/>
              <a:gd name="T2" fmla="*/ 6775450 w 6775450"/>
              <a:gd name="T3" fmla="*/ 1543087 h 1543087"/>
            </a:gdLst>
            <a:ahLst/>
            <a:cxnLst/>
            <a:rect l="T0" t="T1" r="T2" b="T3"/>
            <a:pathLst>
              <a:path w="6775450" h="1543087">
                <a:moveTo>
                  <a:pt x="0" y="288943"/>
                </a:moveTo>
                <a:lnTo>
                  <a:pt x="9374" y="247371"/>
                </a:lnTo>
                <a:lnTo>
                  <a:pt x="34624" y="214856"/>
                </a:lnTo>
                <a:lnTo>
                  <a:pt x="71443" y="195708"/>
                </a:lnTo>
                <a:lnTo>
                  <a:pt x="6582409" y="192423"/>
                </a:lnTo>
                <a:lnTo>
                  <a:pt x="6582409" y="95903"/>
                </a:lnTo>
                <a:lnTo>
                  <a:pt x="6591784" y="54331"/>
                </a:lnTo>
                <a:lnTo>
                  <a:pt x="6617034" y="21816"/>
                </a:lnTo>
                <a:lnTo>
                  <a:pt x="6653853" y="2668"/>
                </a:lnTo>
                <a:lnTo>
                  <a:pt x="6667951" y="0"/>
                </a:lnTo>
                <a:lnTo>
                  <a:pt x="6684363" y="824"/>
                </a:lnTo>
                <a:lnTo>
                  <a:pt x="6726860" y="14054"/>
                </a:lnTo>
                <a:lnTo>
                  <a:pt x="6757380" y="40562"/>
                </a:lnTo>
                <a:lnTo>
                  <a:pt x="6773517" y="76679"/>
                </a:lnTo>
                <a:lnTo>
                  <a:pt x="6775450" y="1254143"/>
                </a:lnTo>
                <a:lnTo>
                  <a:pt x="6774355" y="1268741"/>
                </a:lnTo>
                <a:lnTo>
                  <a:pt x="6759210" y="1307773"/>
                </a:lnTo>
                <a:lnTo>
                  <a:pt x="6729625" y="1336311"/>
                </a:lnTo>
                <a:lnTo>
                  <a:pt x="6689908" y="1350047"/>
                </a:lnTo>
                <a:lnTo>
                  <a:pt x="193039" y="1350663"/>
                </a:lnTo>
                <a:lnTo>
                  <a:pt x="193039" y="1447183"/>
                </a:lnTo>
                <a:lnTo>
                  <a:pt x="183665" y="1488755"/>
                </a:lnTo>
                <a:lnTo>
                  <a:pt x="158415" y="1521270"/>
                </a:lnTo>
                <a:lnTo>
                  <a:pt x="121596" y="1540419"/>
                </a:lnTo>
                <a:lnTo>
                  <a:pt x="107498" y="1543087"/>
                </a:lnTo>
                <a:lnTo>
                  <a:pt x="91086" y="1542262"/>
                </a:lnTo>
                <a:lnTo>
                  <a:pt x="48589" y="1529032"/>
                </a:lnTo>
                <a:lnTo>
                  <a:pt x="18069" y="1502524"/>
                </a:lnTo>
                <a:lnTo>
                  <a:pt x="1932" y="1466408"/>
                </a:lnTo>
                <a:lnTo>
                  <a:pt x="164" y="1452868"/>
                </a:lnTo>
                <a:lnTo>
                  <a:pt x="0" y="28894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73" name="object 6"/>
          <p:cNvSpPr>
            <a:spLocks noChangeArrowheads="1"/>
          </p:cNvSpPr>
          <p:nvPr/>
        </p:nvSpPr>
        <p:spPr bwMode="auto">
          <a:xfrm>
            <a:off x="388938" y="639763"/>
            <a:ext cx="192087" cy="142875"/>
          </a:xfrm>
          <a:custGeom>
            <a:avLst/>
            <a:gdLst>
              <a:gd name="T0" fmla="*/ 0 w 192875"/>
              <a:gd name="T1" fmla="*/ 0 h 143804"/>
              <a:gd name="T2" fmla="*/ 192875 w 192875"/>
              <a:gd name="T3" fmla="*/ 143804 h 143804"/>
            </a:gdLst>
            <a:ahLst/>
            <a:cxnLst/>
            <a:rect l="T0" t="T1" r="T2" b="T3"/>
            <a:pathLst>
              <a:path w="192875" h="143804">
                <a:moveTo>
                  <a:pt x="0" y="47284"/>
                </a:moveTo>
                <a:lnTo>
                  <a:pt x="9374" y="88856"/>
                </a:lnTo>
                <a:lnTo>
                  <a:pt x="34624" y="121371"/>
                </a:lnTo>
                <a:lnTo>
                  <a:pt x="71443" y="140519"/>
                </a:lnTo>
                <a:lnTo>
                  <a:pt x="85541" y="143187"/>
                </a:lnTo>
                <a:lnTo>
                  <a:pt x="101953" y="142363"/>
                </a:lnTo>
                <a:lnTo>
                  <a:pt x="144450" y="129133"/>
                </a:lnTo>
                <a:lnTo>
                  <a:pt x="174970" y="102625"/>
                </a:lnTo>
                <a:lnTo>
                  <a:pt x="191107" y="66508"/>
                </a:lnTo>
                <a:lnTo>
                  <a:pt x="192875" y="52968"/>
                </a:lnTo>
                <a:lnTo>
                  <a:pt x="191048" y="37013"/>
                </a:lnTo>
                <a:lnTo>
                  <a:pt x="185753" y="23389"/>
                </a:lnTo>
                <a:lnTo>
                  <a:pt x="177527" y="12446"/>
                </a:lnTo>
                <a:lnTo>
                  <a:pt x="166909" y="4533"/>
                </a:lnTo>
                <a:lnTo>
                  <a:pt x="154437" y="0"/>
                </a:lnTo>
                <a:lnTo>
                  <a:pt x="137496" y="1318"/>
                </a:lnTo>
                <a:lnTo>
                  <a:pt x="103397" y="23057"/>
                </a:lnTo>
                <a:lnTo>
                  <a:pt x="96520" y="143804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74" name="object 7"/>
          <p:cNvSpPr>
            <a:spLocks noChangeArrowheads="1"/>
          </p:cNvSpPr>
          <p:nvPr/>
        </p:nvSpPr>
        <p:spPr bwMode="auto">
          <a:xfrm>
            <a:off x="581025" y="685800"/>
            <a:ext cx="0" cy="1062038"/>
          </a:xfrm>
          <a:custGeom>
            <a:avLst/>
            <a:gdLst>
              <a:gd name="T0" fmla="*/ 0 h 1061720"/>
              <a:gd name="T1" fmla="*/ 1061720 h 1061720"/>
            </a:gdLst>
            <a:ahLst/>
            <a:cxnLst/>
            <a:rect l="0" t="T0" r="0" b="T1"/>
            <a:pathLst>
              <a:path h="1061720">
                <a:moveTo>
                  <a:pt x="0" y="0"/>
                </a:moveTo>
                <a:lnTo>
                  <a:pt x="0" y="106172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75" name="object 8"/>
          <p:cNvSpPr>
            <a:spLocks noChangeArrowheads="1"/>
          </p:cNvSpPr>
          <p:nvPr/>
        </p:nvSpPr>
        <p:spPr bwMode="auto">
          <a:xfrm>
            <a:off x="6970713" y="493713"/>
            <a:ext cx="193675" cy="96837"/>
          </a:xfrm>
          <a:custGeom>
            <a:avLst/>
            <a:gdLst>
              <a:gd name="T0" fmla="*/ 0 w 193040"/>
              <a:gd name="T1" fmla="*/ 0 h 96520"/>
              <a:gd name="T2" fmla="*/ 193040 w 193040"/>
              <a:gd name="T3" fmla="*/ 96520 h 96520"/>
            </a:gdLst>
            <a:ahLst/>
            <a:cxnLst/>
            <a:rect l="T0" t="T1" r="T2" b="T3"/>
            <a:pathLst>
              <a:path w="193040" h="96520">
                <a:moveTo>
                  <a:pt x="193040" y="0"/>
                </a:moveTo>
                <a:lnTo>
                  <a:pt x="183665" y="41572"/>
                </a:lnTo>
                <a:lnTo>
                  <a:pt x="158415" y="74086"/>
                </a:lnTo>
                <a:lnTo>
                  <a:pt x="121596" y="93235"/>
                </a:lnTo>
                <a:lnTo>
                  <a:pt x="107498" y="95903"/>
                </a:lnTo>
                <a:lnTo>
                  <a:pt x="0" y="9652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76" name="object 9"/>
          <p:cNvSpPr>
            <a:spLocks noChangeArrowheads="1"/>
          </p:cNvSpPr>
          <p:nvPr/>
        </p:nvSpPr>
        <p:spPr bwMode="auto">
          <a:xfrm>
            <a:off x="6970713" y="493713"/>
            <a:ext cx="96837" cy="96837"/>
          </a:xfrm>
          <a:custGeom>
            <a:avLst/>
            <a:gdLst>
              <a:gd name="T0" fmla="*/ 0 w 96520"/>
              <a:gd name="T1" fmla="*/ 0 h 96520"/>
              <a:gd name="T2" fmla="*/ 96520 w 96520"/>
              <a:gd name="T3" fmla="*/ 96520 h 96520"/>
            </a:gdLst>
            <a:ahLst/>
            <a:cxnLst/>
            <a:rect l="T0" t="T1" r="T2" b="T3"/>
            <a:pathLst>
              <a:path w="96520" h="96520">
                <a:moveTo>
                  <a:pt x="0" y="0"/>
                </a:moveTo>
                <a:lnTo>
                  <a:pt x="17312" y="37043"/>
                </a:lnTo>
                <a:lnTo>
                  <a:pt x="42770" y="47951"/>
                </a:lnTo>
                <a:lnTo>
                  <a:pt x="58650" y="46185"/>
                </a:lnTo>
                <a:lnTo>
                  <a:pt x="72225" y="40924"/>
                </a:lnTo>
                <a:lnTo>
                  <a:pt x="83138" y="32712"/>
                </a:lnTo>
                <a:lnTo>
                  <a:pt x="91033" y="22094"/>
                </a:lnTo>
                <a:lnTo>
                  <a:pt x="95553" y="9612"/>
                </a:lnTo>
                <a:lnTo>
                  <a:pt x="96520" y="9652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850" y="139700"/>
            <a:ext cx="6256338" cy="127793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tr-TR" sz="1100" dirty="0">
                <a:solidFill>
                  <a:srgbClr val="365F91"/>
                </a:solidFill>
                <a:cs typeface="Arial" charset="0"/>
                <a:hlinkClick r:id="rId2"/>
              </a:rPr>
              <a:t>www.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2"/>
              </a:rPr>
              <a:t>o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2"/>
              </a:rPr>
              <a:t>n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2"/>
              </a:rPr>
              <a:t>l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2"/>
              </a:rPr>
              <a:t>ine</a:t>
            </a:r>
            <a:r>
              <a:rPr lang="tr-TR" sz="1100" dirty="0" err="1">
                <a:solidFill>
                  <a:srgbClr val="FF0000"/>
                </a:solidFill>
                <a:cs typeface="Arial" charset="0"/>
                <a:hlinkClick r:id="rId2"/>
              </a:rPr>
              <a:t>a</a:t>
            </a:r>
            <a:r>
              <a:rPr lang="tr-TR" sz="1100" dirty="0" err="1">
                <a:solidFill>
                  <a:srgbClr val="365F91"/>
                </a:solidFill>
                <a:cs typeface="Arial" charset="0"/>
                <a:hlinkClick r:id="rId2"/>
              </a:rPr>
              <a:t>nne</a:t>
            </a:r>
            <a:r>
              <a:rPr lang="tr-TR" sz="1100" dirty="0">
                <a:solidFill>
                  <a:srgbClr val="365F91"/>
                </a:solidFill>
                <a:cs typeface="Arial" charset="0"/>
                <a:hlinkClick r:id="rId2"/>
              </a:rPr>
              <a:t>.com</a:t>
            </a:r>
            <a:endParaRPr lang="tr-TR" sz="1100" dirty="0">
              <a:cs typeface="Arial" charset="0"/>
            </a:endParaRPr>
          </a:p>
          <a:p>
            <a:pPr>
              <a:lnSpc>
                <a:spcPts val="800"/>
              </a:lnSpc>
              <a:spcBef>
                <a:spcPts val="25"/>
              </a:spcBef>
            </a:pPr>
            <a:endParaRPr lang="tr-TR" sz="8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algn="ctr"/>
            <a:r>
              <a:rPr lang="tr-TR" sz="24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Hatırla!</a:t>
            </a:r>
            <a:endParaRPr lang="tr-TR" sz="2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algn="ctr"/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Hiç kimse bir çocuktan kötü bir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sır saklamasını</a:t>
            </a:r>
            <a:r>
              <a:rPr lang="tr-TR" sz="1600" b="1" dirty="0" smtClean="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isteyemez!</a:t>
            </a:r>
            <a:endParaRPr lang="tr-TR" sz="2400" baseline="30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2778" name="object 11"/>
          <p:cNvSpPr>
            <a:spLocks noChangeArrowheads="1"/>
          </p:cNvSpPr>
          <p:nvPr/>
        </p:nvSpPr>
        <p:spPr bwMode="auto">
          <a:xfrm>
            <a:off x="1284288" y="5130800"/>
            <a:ext cx="4992687" cy="4602163"/>
          </a:xfrm>
          <a:custGeom>
            <a:avLst/>
            <a:gdLst>
              <a:gd name="T0" fmla="*/ 0 w 4991735"/>
              <a:gd name="T1" fmla="*/ 0 h 4602480"/>
              <a:gd name="T2" fmla="*/ 4991735 w 4991735"/>
              <a:gd name="T3" fmla="*/ 4602480 h 4602480"/>
            </a:gdLst>
            <a:ahLst/>
            <a:cxnLst/>
            <a:rect l="T0" t="T1" r="T2" b="T3"/>
            <a:pathLst>
              <a:path w="4991735" h="4602480">
                <a:moveTo>
                  <a:pt x="0" y="4602480"/>
                </a:moveTo>
                <a:lnTo>
                  <a:pt x="4991735" y="4602480"/>
                </a:lnTo>
                <a:lnTo>
                  <a:pt x="4991735" y="0"/>
                </a:lnTo>
                <a:lnTo>
                  <a:pt x="0" y="0"/>
                </a:lnTo>
                <a:lnTo>
                  <a:pt x="0" y="4602480"/>
                </a:lnTo>
                <a:close/>
              </a:path>
            </a:pathLst>
          </a:custGeom>
          <a:noFill/>
          <a:ln w="9525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0" name="object 13"/>
          <p:cNvSpPr>
            <a:spLocks noChangeArrowheads="1"/>
          </p:cNvSpPr>
          <p:nvPr/>
        </p:nvSpPr>
        <p:spPr bwMode="auto">
          <a:xfrm>
            <a:off x="4579938" y="1855788"/>
            <a:ext cx="1779587" cy="1238250"/>
          </a:xfrm>
          <a:custGeom>
            <a:avLst/>
            <a:gdLst>
              <a:gd name="T0" fmla="*/ 0 w 1779519"/>
              <a:gd name="T1" fmla="*/ 0 h 1238716"/>
              <a:gd name="T2" fmla="*/ 1779519 w 1779519"/>
              <a:gd name="T3" fmla="*/ 1238716 h 1238716"/>
            </a:gdLst>
            <a:ahLst/>
            <a:cxnLst/>
            <a:rect l="T0" t="T1" r="T2" b="T3"/>
            <a:pathLst>
              <a:path w="1779519" h="1238716">
                <a:moveTo>
                  <a:pt x="781165" y="0"/>
                </a:moveTo>
                <a:lnTo>
                  <a:pt x="711850" y="1161"/>
                </a:lnTo>
                <a:lnTo>
                  <a:pt x="644223" y="6138"/>
                </a:lnTo>
                <a:lnTo>
                  <a:pt x="578539" y="14820"/>
                </a:lnTo>
                <a:lnTo>
                  <a:pt x="515055" y="27091"/>
                </a:lnTo>
                <a:lnTo>
                  <a:pt x="454023" y="42838"/>
                </a:lnTo>
                <a:lnTo>
                  <a:pt x="395701" y="61948"/>
                </a:lnTo>
                <a:lnTo>
                  <a:pt x="340341" y="84307"/>
                </a:lnTo>
                <a:lnTo>
                  <a:pt x="288201" y="109802"/>
                </a:lnTo>
                <a:lnTo>
                  <a:pt x="239533" y="138319"/>
                </a:lnTo>
                <a:lnTo>
                  <a:pt x="194595" y="169744"/>
                </a:lnTo>
                <a:lnTo>
                  <a:pt x="153639" y="203964"/>
                </a:lnTo>
                <a:lnTo>
                  <a:pt x="116923" y="240866"/>
                </a:lnTo>
                <a:lnTo>
                  <a:pt x="84699" y="280336"/>
                </a:lnTo>
                <a:lnTo>
                  <a:pt x="57224" y="322260"/>
                </a:lnTo>
                <a:lnTo>
                  <a:pt x="34752" y="366525"/>
                </a:lnTo>
                <a:lnTo>
                  <a:pt x="17539" y="413018"/>
                </a:lnTo>
                <a:lnTo>
                  <a:pt x="5839" y="461624"/>
                </a:lnTo>
                <a:lnTo>
                  <a:pt x="0" y="511258"/>
                </a:lnTo>
                <a:lnTo>
                  <a:pt x="63" y="560817"/>
                </a:lnTo>
                <a:lnTo>
                  <a:pt x="5831" y="610106"/>
                </a:lnTo>
                <a:lnTo>
                  <a:pt x="17103" y="658932"/>
                </a:lnTo>
                <a:lnTo>
                  <a:pt x="33678" y="707099"/>
                </a:lnTo>
                <a:lnTo>
                  <a:pt x="55357" y="754413"/>
                </a:lnTo>
                <a:lnTo>
                  <a:pt x="81941" y="800678"/>
                </a:lnTo>
                <a:lnTo>
                  <a:pt x="113228" y="845700"/>
                </a:lnTo>
                <a:lnTo>
                  <a:pt x="149020" y="889285"/>
                </a:lnTo>
                <a:lnTo>
                  <a:pt x="189116" y="931238"/>
                </a:lnTo>
                <a:lnTo>
                  <a:pt x="233316" y="971364"/>
                </a:lnTo>
                <a:lnTo>
                  <a:pt x="281421" y="1009468"/>
                </a:lnTo>
                <a:lnTo>
                  <a:pt x="333230" y="1045356"/>
                </a:lnTo>
                <a:lnTo>
                  <a:pt x="388544" y="1078834"/>
                </a:lnTo>
                <a:lnTo>
                  <a:pt x="447162" y="1109705"/>
                </a:lnTo>
                <a:lnTo>
                  <a:pt x="508885" y="1137776"/>
                </a:lnTo>
                <a:lnTo>
                  <a:pt x="573513" y="1162852"/>
                </a:lnTo>
                <a:lnTo>
                  <a:pt x="640845" y="1184738"/>
                </a:lnTo>
                <a:lnTo>
                  <a:pt x="710683" y="1203240"/>
                </a:lnTo>
                <a:lnTo>
                  <a:pt x="782825" y="1218163"/>
                </a:lnTo>
                <a:lnTo>
                  <a:pt x="855677" y="1229134"/>
                </a:lnTo>
                <a:lnTo>
                  <a:pt x="927604" y="1235947"/>
                </a:lnTo>
                <a:lnTo>
                  <a:pt x="998353" y="1238716"/>
                </a:lnTo>
                <a:lnTo>
                  <a:pt x="1067669" y="1237555"/>
                </a:lnTo>
                <a:lnTo>
                  <a:pt x="1135296" y="1232577"/>
                </a:lnTo>
                <a:lnTo>
                  <a:pt x="1200979" y="1223896"/>
                </a:lnTo>
                <a:lnTo>
                  <a:pt x="1264464" y="1211625"/>
                </a:lnTo>
                <a:lnTo>
                  <a:pt x="1325495" y="1195878"/>
                </a:lnTo>
                <a:lnTo>
                  <a:pt x="1383818" y="1176768"/>
                </a:lnTo>
                <a:lnTo>
                  <a:pt x="1439177" y="1154409"/>
                </a:lnTo>
                <a:lnTo>
                  <a:pt x="1491318" y="1128914"/>
                </a:lnTo>
                <a:lnTo>
                  <a:pt x="1539985" y="1100397"/>
                </a:lnTo>
                <a:lnTo>
                  <a:pt x="1584924" y="1068972"/>
                </a:lnTo>
                <a:lnTo>
                  <a:pt x="1625879" y="1034752"/>
                </a:lnTo>
                <a:lnTo>
                  <a:pt x="1662596" y="997850"/>
                </a:lnTo>
                <a:lnTo>
                  <a:pt x="1694819" y="958380"/>
                </a:lnTo>
                <a:lnTo>
                  <a:pt x="1722294" y="916456"/>
                </a:lnTo>
                <a:lnTo>
                  <a:pt x="1744766" y="872191"/>
                </a:lnTo>
                <a:lnTo>
                  <a:pt x="1761979" y="825698"/>
                </a:lnTo>
                <a:lnTo>
                  <a:pt x="1773679" y="777092"/>
                </a:lnTo>
                <a:lnTo>
                  <a:pt x="1779519" y="727458"/>
                </a:lnTo>
                <a:lnTo>
                  <a:pt x="1779455" y="677899"/>
                </a:lnTo>
                <a:lnTo>
                  <a:pt x="1773687" y="628609"/>
                </a:lnTo>
                <a:lnTo>
                  <a:pt x="1762416" y="579784"/>
                </a:lnTo>
                <a:lnTo>
                  <a:pt x="1745840" y="531617"/>
                </a:lnTo>
                <a:lnTo>
                  <a:pt x="1724161" y="484303"/>
                </a:lnTo>
                <a:lnTo>
                  <a:pt x="1697578" y="438038"/>
                </a:lnTo>
                <a:lnTo>
                  <a:pt x="1666290" y="393015"/>
                </a:lnTo>
                <a:lnTo>
                  <a:pt x="1630498" y="349430"/>
                </a:lnTo>
                <a:lnTo>
                  <a:pt x="1590402" y="307478"/>
                </a:lnTo>
                <a:lnTo>
                  <a:pt x="1546202" y="267352"/>
                </a:lnTo>
                <a:lnTo>
                  <a:pt x="1498097" y="229247"/>
                </a:lnTo>
                <a:lnTo>
                  <a:pt x="1446288" y="193359"/>
                </a:lnTo>
                <a:lnTo>
                  <a:pt x="1390975" y="159882"/>
                </a:lnTo>
                <a:lnTo>
                  <a:pt x="1332356" y="129011"/>
                </a:lnTo>
                <a:lnTo>
                  <a:pt x="1270633" y="100940"/>
                </a:lnTo>
                <a:lnTo>
                  <a:pt x="1206006" y="75864"/>
                </a:lnTo>
                <a:lnTo>
                  <a:pt x="1138673" y="53978"/>
                </a:lnTo>
                <a:lnTo>
                  <a:pt x="1068836" y="35476"/>
                </a:lnTo>
                <a:lnTo>
                  <a:pt x="996693" y="20553"/>
                </a:lnTo>
                <a:lnTo>
                  <a:pt x="923842" y="9582"/>
                </a:lnTo>
                <a:lnTo>
                  <a:pt x="851914" y="2769"/>
                </a:lnTo>
                <a:lnTo>
                  <a:pt x="781165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1" name="object 14"/>
          <p:cNvSpPr>
            <a:spLocks noChangeArrowheads="1"/>
          </p:cNvSpPr>
          <p:nvPr/>
        </p:nvSpPr>
        <p:spPr bwMode="auto">
          <a:xfrm>
            <a:off x="4579938" y="1855788"/>
            <a:ext cx="1779587" cy="1238250"/>
          </a:xfrm>
          <a:custGeom>
            <a:avLst/>
            <a:gdLst>
              <a:gd name="T0" fmla="*/ 0 w 1779519"/>
              <a:gd name="T1" fmla="*/ 0 h 1238716"/>
              <a:gd name="T2" fmla="*/ 1779519 w 1779519"/>
              <a:gd name="T3" fmla="*/ 1238716 h 1238716"/>
            </a:gdLst>
            <a:ahLst/>
            <a:cxnLst/>
            <a:rect l="T0" t="T1" r="T2" b="T3"/>
            <a:pathLst>
              <a:path w="1779519" h="1238716">
                <a:moveTo>
                  <a:pt x="996693" y="20553"/>
                </a:moveTo>
                <a:lnTo>
                  <a:pt x="923842" y="9582"/>
                </a:lnTo>
                <a:lnTo>
                  <a:pt x="851914" y="2769"/>
                </a:lnTo>
                <a:lnTo>
                  <a:pt x="781165" y="0"/>
                </a:lnTo>
                <a:lnTo>
                  <a:pt x="711850" y="1161"/>
                </a:lnTo>
                <a:lnTo>
                  <a:pt x="644223" y="6138"/>
                </a:lnTo>
                <a:lnTo>
                  <a:pt x="578539" y="14820"/>
                </a:lnTo>
                <a:lnTo>
                  <a:pt x="515055" y="27091"/>
                </a:lnTo>
                <a:lnTo>
                  <a:pt x="454023" y="42838"/>
                </a:lnTo>
                <a:lnTo>
                  <a:pt x="395701" y="61948"/>
                </a:lnTo>
                <a:lnTo>
                  <a:pt x="340341" y="84307"/>
                </a:lnTo>
                <a:lnTo>
                  <a:pt x="288201" y="109802"/>
                </a:lnTo>
                <a:lnTo>
                  <a:pt x="239533" y="138319"/>
                </a:lnTo>
                <a:lnTo>
                  <a:pt x="194595" y="169744"/>
                </a:lnTo>
                <a:lnTo>
                  <a:pt x="153639" y="203964"/>
                </a:lnTo>
                <a:lnTo>
                  <a:pt x="116923" y="240866"/>
                </a:lnTo>
                <a:lnTo>
                  <a:pt x="84699" y="280336"/>
                </a:lnTo>
                <a:lnTo>
                  <a:pt x="57224" y="322260"/>
                </a:lnTo>
                <a:lnTo>
                  <a:pt x="34752" y="366525"/>
                </a:lnTo>
                <a:lnTo>
                  <a:pt x="17539" y="413018"/>
                </a:lnTo>
                <a:lnTo>
                  <a:pt x="5839" y="461624"/>
                </a:lnTo>
                <a:lnTo>
                  <a:pt x="0" y="511258"/>
                </a:lnTo>
                <a:lnTo>
                  <a:pt x="63" y="560817"/>
                </a:lnTo>
                <a:lnTo>
                  <a:pt x="5831" y="610106"/>
                </a:lnTo>
                <a:lnTo>
                  <a:pt x="17103" y="658932"/>
                </a:lnTo>
                <a:lnTo>
                  <a:pt x="33678" y="707099"/>
                </a:lnTo>
                <a:lnTo>
                  <a:pt x="55357" y="754413"/>
                </a:lnTo>
                <a:lnTo>
                  <a:pt x="81941" y="800678"/>
                </a:lnTo>
                <a:lnTo>
                  <a:pt x="113228" y="845700"/>
                </a:lnTo>
                <a:lnTo>
                  <a:pt x="149020" y="889285"/>
                </a:lnTo>
                <a:lnTo>
                  <a:pt x="189116" y="931238"/>
                </a:lnTo>
                <a:lnTo>
                  <a:pt x="233316" y="971364"/>
                </a:lnTo>
                <a:lnTo>
                  <a:pt x="281421" y="1009468"/>
                </a:lnTo>
                <a:lnTo>
                  <a:pt x="333230" y="1045356"/>
                </a:lnTo>
                <a:lnTo>
                  <a:pt x="388544" y="1078834"/>
                </a:lnTo>
                <a:lnTo>
                  <a:pt x="447162" y="1109705"/>
                </a:lnTo>
                <a:lnTo>
                  <a:pt x="508885" y="1137776"/>
                </a:lnTo>
                <a:lnTo>
                  <a:pt x="573513" y="1162852"/>
                </a:lnTo>
                <a:lnTo>
                  <a:pt x="640845" y="1184738"/>
                </a:lnTo>
                <a:lnTo>
                  <a:pt x="710683" y="1203240"/>
                </a:lnTo>
                <a:lnTo>
                  <a:pt x="782825" y="1218163"/>
                </a:lnTo>
                <a:lnTo>
                  <a:pt x="855677" y="1229134"/>
                </a:lnTo>
                <a:lnTo>
                  <a:pt x="927604" y="1235947"/>
                </a:lnTo>
                <a:lnTo>
                  <a:pt x="998353" y="1238716"/>
                </a:lnTo>
                <a:lnTo>
                  <a:pt x="1067669" y="1237555"/>
                </a:lnTo>
                <a:lnTo>
                  <a:pt x="1135296" y="1232577"/>
                </a:lnTo>
                <a:lnTo>
                  <a:pt x="1200979" y="1223896"/>
                </a:lnTo>
                <a:lnTo>
                  <a:pt x="1264464" y="1211625"/>
                </a:lnTo>
                <a:lnTo>
                  <a:pt x="1325495" y="1195878"/>
                </a:lnTo>
                <a:lnTo>
                  <a:pt x="1383818" y="1176768"/>
                </a:lnTo>
                <a:lnTo>
                  <a:pt x="1439177" y="1154409"/>
                </a:lnTo>
                <a:lnTo>
                  <a:pt x="1491318" y="1128914"/>
                </a:lnTo>
                <a:lnTo>
                  <a:pt x="1539985" y="1100397"/>
                </a:lnTo>
                <a:lnTo>
                  <a:pt x="1584924" y="1068972"/>
                </a:lnTo>
                <a:lnTo>
                  <a:pt x="1625879" y="1034752"/>
                </a:lnTo>
                <a:lnTo>
                  <a:pt x="1662596" y="997850"/>
                </a:lnTo>
                <a:lnTo>
                  <a:pt x="1694819" y="958380"/>
                </a:lnTo>
                <a:lnTo>
                  <a:pt x="1722294" y="916456"/>
                </a:lnTo>
                <a:lnTo>
                  <a:pt x="1744766" y="872191"/>
                </a:lnTo>
                <a:lnTo>
                  <a:pt x="1761979" y="825698"/>
                </a:lnTo>
                <a:lnTo>
                  <a:pt x="1773679" y="777092"/>
                </a:lnTo>
                <a:lnTo>
                  <a:pt x="1779519" y="727458"/>
                </a:lnTo>
                <a:lnTo>
                  <a:pt x="1779455" y="677899"/>
                </a:lnTo>
                <a:lnTo>
                  <a:pt x="1773687" y="628609"/>
                </a:lnTo>
                <a:lnTo>
                  <a:pt x="1762416" y="579784"/>
                </a:lnTo>
                <a:lnTo>
                  <a:pt x="1745840" y="531617"/>
                </a:lnTo>
                <a:lnTo>
                  <a:pt x="1724161" y="484303"/>
                </a:lnTo>
                <a:lnTo>
                  <a:pt x="1697578" y="438038"/>
                </a:lnTo>
                <a:lnTo>
                  <a:pt x="1666290" y="393015"/>
                </a:lnTo>
                <a:lnTo>
                  <a:pt x="1630498" y="349430"/>
                </a:lnTo>
                <a:lnTo>
                  <a:pt x="1590402" y="307478"/>
                </a:lnTo>
                <a:lnTo>
                  <a:pt x="1546202" y="267352"/>
                </a:lnTo>
                <a:lnTo>
                  <a:pt x="1498097" y="229247"/>
                </a:lnTo>
                <a:lnTo>
                  <a:pt x="1446288" y="193359"/>
                </a:lnTo>
                <a:lnTo>
                  <a:pt x="1390975" y="159882"/>
                </a:lnTo>
                <a:lnTo>
                  <a:pt x="1332356" y="129011"/>
                </a:lnTo>
                <a:lnTo>
                  <a:pt x="1270633" y="100940"/>
                </a:lnTo>
                <a:lnTo>
                  <a:pt x="1206006" y="75864"/>
                </a:lnTo>
                <a:lnTo>
                  <a:pt x="1138673" y="53978"/>
                </a:lnTo>
                <a:lnTo>
                  <a:pt x="1068836" y="35476"/>
                </a:lnTo>
                <a:lnTo>
                  <a:pt x="996693" y="20553"/>
                </a:lnTo>
                <a:close/>
              </a:path>
            </a:pathLst>
          </a:cu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2" name="object 15"/>
          <p:cNvSpPr>
            <a:spLocks noChangeArrowheads="1"/>
          </p:cNvSpPr>
          <p:nvPr/>
        </p:nvSpPr>
        <p:spPr bwMode="auto">
          <a:xfrm>
            <a:off x="520700" y="3802063"/>
            <a:ext cx="2095500" cy="2332037"/>
          </a:xfrm>
          <a:custGeom>
            <a:avLst/>
            <a:gdLst>
              <a:gd name="T0" fmla="*/ 0 w 2096170"/>
              <a:gd name="T1" fmla="*/ 0 h 2332401"/>
              <a:gd name="T2" fmla="*/ 2096170 w 2096170"/>
              <a:gd name="T3" fmla="*/ 2332401 h 2332401"/>
            </a:gdLst>
            <a:ahLst/>
            <a:cxnLst/>
            <a:rect l="T0" t="T1" r="T2" b="T3"/>
            <a:pathLst>
              <a:path w="2096170" h="2332401">
                <a:moveTo>
                  <a:pt x="1836386" y="1791635"/>
                </a:moveTo>
                <a:lnTo>
                  <a:pt x="1448216" y="1791635"/>
                </a:lnTo>
                <a:lnTo>
                  <a:pt x="2096170" y="2332401"/>
                </a:lnTo>
                <a:lnTo>
                  <a:pt x="1836386" y="1791635"/>
                </a:lnTo>
                <a:close/>
              </a:path>
              <a:path w="2096170" h="2332401">
                <a:moveTo>
                  <a:pt x="877779" y="0"/>
                </a:moveTo>
                <a:lnTo>
                  <a:pt x="803348" y="428"/>
                </a:lnTo>
                <a:lnTo>
                  <a:pt x="730026" y="6285"/>
                </a:lnTo>
                <a:lnTo>
                  <a:pt x="658158" y="17531"/>
                </a:lnTo>
                <a:lnTo>
                  <a:pt x="588088" y="34124"/>
                </a:lnTo>
                <a:lnTo>
                  <a:pt x="520160" y="56024"/>
                </a:lnTo>
                <a:lnTo>
                  <a:pt x="454719" y="83190"/>
                </a:lnTo>
                <a:lnTo>
                  <a:pt x="392108" y="115583"/>
                </a:lnTo>
                <a:lnTo>
                  <a:pt x="332674" y="153159"/>
                </a:lnTo>
                <a:lnTo>
                  <a:pt x="276759" y="195881"/>
                </a:lnTo>
                <a:lnTo>
                  <a:pt x="224708" y="243706"/>
                </a:lnTo>
                <a:lnTo>
                  <a:pt x="176865" y="296593"/>
                </a:lnTo>
                <a:lnTo>
                  <a:pt x="133575" y="354503"/>
                </a:lnTo>
                <a:lnTo>
                  <a:pt x="95877" y="416221"/>
                </a:lnTo>
                <a:lnTo>
                  <a:pt x="64535" y="480298"/>
                </a:lnTo>
                <a:lnTo>
                  <a:pt x="39458" y="546399"/>
                </a:lnTo>
                <a:lnTo>
                  <a:pt x="20556" y="614190"/>
                </a:lnTo>
                <a:lnTo>
                  <a:pt x="7739" y="683336"/>
                </a:lnTo>
                <a:lnTo>
                  <a:pt x="917" y="753503"/>
                </a:lnTo>
                <a:lnTo>
                  <a:pt x="0" y="824356"/>
                </a:lnTo>
                <a:lnTo>
                  <a:pt x="4896" y="895560"/>
                </a:lnTo>
                <a:lnTo>
                  <a:pt x="15517" y="966781"/>
                </a:lnTo>
                <a:lnTo>
                  <a:pt x="31771" y="1037684"/>
                </a:lnTo>
                <a:lnTo>
                  <a:pt x="53568" y="1107934"/>
                </a:lnTo>
                <a:lnTo>
                  <a:pt x="80819" y="1177198"/>
                </a:lnTo>
                <a:lnTo>
                  <a:pt x="113433" y="1245140"/>
                </a:lnTo>
                <a:lnTo>
                  <a:pt x="151319" y="1311426"/>
                </a:lnTo>
                <a:lnTo>
                  <a:pt x="194388" y="1375720"/>
                </a:lnTo>
                <a:lnTo>
                  <a:pt x="242550" y="1437689"/>
                </a:lnTo>
                <a:lnTo>
                  <a:pt x="295713" y="1496998"/>
                </a:lnTo>
                <a:lnTo>
                  <a:pt x="353788" y="1553312"/>
                </a:lnTo>
                <a:lnTo>
                  <a:pt x="416684" y="1606297"/>
                </a:lnTo>
                <a:lnTo>
                  <a:pt x="484311" y="1655618"/>
                </a:lnTo>
                <a:lnTo>
                  <a:pt x="529312" y="1684616"/>
                </a:lnTo>
                <a:lnTo>
                  <a:pt x="575252" y="1711362"/>
                </a:lnTo>
                <a:lnTo>
                  <a:pt x="622032" y="1735844"/>
                </a:lnTo>
                <a:lnTo>
                  <a:pt x="669550" y="1758046"/>
                </a:lnTo>
                <a:lnTo>
                  <a:pt x="717707" y="1777955"/>
                </a:lnTo>
                <a:lnTo>
                  <a:pt x="766401" y="1795556"/>
                </a:lnTo>
                <a:lnTo>
                  <a:pt x="815532" y="1810834"/>
                </a:lnTo>
                <a:lnTo>
                  <a:pt x="864999" y="1823776"/>
                </a:lnTo>
                <a:lnTo>
                  <a:pt x="914702" y="1834368"/>
                </a:lnTo>
                <a:lnTo>
                  <a:pt x="964540" y="1842594"/>
                </a:lnTo>
                <a:lnTo>
                  <a:pt x="1014412" y="1848441"/>
                </a:lnTo>
                <a:lnTo>
                  <a:pt x="1064218" y="1851894"/>
                </a:lnTo>
                <a:lnTo>
                  <a:pt x="1113858" y="1852940"/>
                </a:lnTo>
                <a:lnTo>
                  <a:pt x="1163230" y="1851563"/>
                </a:lnTo>
                <a:lnTo>
                  <a:pt x="1212234" y="1847749"/>
                </a:lnTo>
                <a:lnTo>
                  <a:pt x="1260770" y="1841485"/>
                </a:lnTo>
                <a:lnTo>
                  <a:pt x="1308737" y="1832756"/>
                </a:lnTo>
                <a:lnTo>
                  <a:pt x="1356034" y="1821548"/>
                </a:lnTo>
                <a:lnTo>
                  <a:pt x="1402560" y="1807845"/>
                </a:lnTo>
                <a:lnTo>
                  <a:pt x="1448216" y="1791635"/>
                </a:lnTo>
                <a:lnTo>
                  <a:pt x="1836386" y="1791635"/>
                </a:lnTo>
                <a:lnTo>
                  <a:pt x="1742775" y="1596776"/>
                </a:lnTo>
                <a:lnTo>
                  <a:pt x="1751496" y="1587488"/>
                </a:lnTo>
                <a:lnTo>
                  <a:pt x="1760058" y="1578067"/>
                </a:lnTo>
                <a:lnTo>
                  <a:pt x="1784772" y="1549010"/>
                </a:lnTo>
                <a:lnTo>
                  <a:pt x="1807989" y="1518789"/>
                </a:lnTo>
                <a:lnTo>
                  <a:pt x="1860287" y="1436293"/>
                </a:lnTo>
                <a:lnTo>
                  <a:pt x="1891609" y="1372213"/>
                </a:lnTo>
                <a:lnTo>
                  <a:pt x="1916669" y="1306108"/>
                </a:lnTo>
                <a:lnTo>
                  <a:pt x="1935557" y="1238312"/>
                </a:lnTo>
                <a:lnTo>
                  <a:pt x="1948362" y="1169161"/>
                </a:lnTo>
                <a:lnTo>
                  <a:pt x="1955175" y="1098988"/>
                </a:lnTo>
                <a:lnTo>
                  <a:pt x="1956086" y="1028129"/>
                </a:lnTo>
                <a:lnTo>
                  <a:pt x="1951185" y="956918"/>
                </a:lnTo>
                <a:lnTo>
                  <a:pt x="1940562" y="885691"/>
                </a:lnTo>
                <a:lnTo>
                  <a:pt x="1924307" y="814783"/>
                </a:lnTo>
                <a:lnTo>
                  <a:pt x="1902511" y="744528"/>
                </a:lnTo>
                <a:lnTo>
                  <a:pt x="1875263" y="675262"/>
                </a:lnTo>
                <a:lnTo>
                  <a:pt x="1842654" y="607318"/>
                </a:lnTo>
                <a:lnTo>
                  <a:pt x="1804773" y="541033"/>
                </a:lnTo>
                <a:lnTo>
                  <a:pt x="1761712" y="476741"/>
                </a:lnTo>
                <a:lnTo>
                  <a:pt x="1713559" y="414776"/>
                </a:lnTo>
                <a:lnTo>
                  <a:pt x="1660405" y="355475"/>
                </a:lnTo>
                <a:lnTo>
                  <a:pt x="1602340" y="299171"/>
                </a:lnTo>
                <a:lnTo>
                  <a:pt x="1539454" y="246200"/>
                </a:lnTo>
                <a:lnTo>
                  <a:pt x="1471838" y="196896"/>
                </a:lnTo>
                <a:lnTo>
                  <a:pt x="1400930" y="152429"/>
                </a:lnTo>
                <a:lnTo>
                  <a:pt x="1328376" y="113715"/>
                </a:lnTo>
                <a:lnTo>
                  <a:pt x="1254521" y="80716"/>
                </a:lnTo>
                <a:lnTo>
                  <a:pt x="1179709" y="53389"/>
                </a:lnTo>
                <a:lnTo>
                  <a:pt x="1104284" y="31695"/>
                </a:lnTo>
                <a:lnTo>
                  <a:pt x="1028592" y="15592"/>
                </a:lnTo>
                <a:lnTo>
                  <a:pt x="952975" y="5041"/>
                </a:lnTo>
                <a:lnTo>
                  <a:pt x="877779" y="0"/>
                </a:lnTo>
                <a:close/>
              </a:path>
            </a:pathLst>
          </a:custGeom>
          <a:solidFill>
            <a:srgbClr val="96460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3" name="object 16"/>
          <p:cNvSpPr>
            <a:spLocks noChangeArrowheads="1"/>
          </p:cNvSpPr>
          <p:nvPr/>
        </p:nvSpPr>
        <p:spPr bwMode="auto">
          <a:xfrm>
            <a:off x="508000" y="3776663"/>
            <a:ext cx="2095500" cy="23320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4" name="object 17"/>
          <p:cNvSpPr>
            <a:spLocks noChangeArrowheads="1"/>
          </p:cNvSpPr>
          <p:nvPr/>
        </p:nvSpPr>
        <p:spPr bwMode="auto">
          <a:xfrm>
            <a:off x="508000" y="3776663"/>
            <a:ext cx="2095500" cy="2332037"/>
          </a:xfrm>
          <a:custGeom>
            <a:avLst/>
            <a:gdLst>
              <a:gd name="T0" fmla="*/ 0 w 2096170"/>
              <a:gd name="T1" fmla="*/ 0 h 2332401"/>
              <a:gd name="T2" fmla="*/ 2096170 w 2096170"/>
              <a:gd name="T3" fmla="*/ 2332401 h 2332401"/>
            </a:gdLst>
            <a:ahLst/>
            <a:cxnLst/>
            <a:rect l="T0" t="T1" r="T2" b="T3"/>
            <a:pathLst>
              <a:path w="2096170" h="2332401">
                <a:moveTo>
                  <a:pt x="1448216" y="1791635"/>
                </a:moveTo>
                <a:lnTo>
                  <a:pt x="1402560" y="1807845"/>
                </a:lnTo>
                <a:lnTo>
                  <a:pt x="1356034" y="1821548"/>
                </a:lnTo>
                <a:lnTo>
                  <a:pt x="1308737" y="1832756"/>
                </a:lnTo>
                <a:lnTo>
                  <a:pt x="1260770" y="1841485"/>
                </a:lnTo>
                <a:lnTo>
                  <a:pt x="1212234" y="1847749"/>
                </a:lnTo>
                <a:lnTo>
                  <a:pt x="1163230" y="1851563"/>
                </a:lnTo>
                <a:lnTo>
                  <a:pt x="1113858" y="1852940"/>
                </a:lnTo>
                <a:lnTo>
                  <a:pt x="1064218" y="1851894"/>
                </a:lnTo>
                <a:lnTo>
                  <a:pt x="1014412" y="1848441"/>
                </a:lnTo>
                <a:lnTo>
                  <a:pt x="964540" y="1842594"/>
                </a:lnTo>
                <a:lnTo>
                  <a:pt x="914702" y="1834368"/>
                </a:lnTo>
                <a:lnTo>
                  <a:pt x="864999" y="1823776"/>
                </a:lnTo>
                <a:lnTo>
                  <a:pt x="815532" y="1810834"/>
                </a:lnTo>
                <a:lnTo>
                  <a:pt x="766401" y="1795556"/>
                </a:lnTo>
                <a:lnTo>
                  <a:pt x="717707" y="1777955"/>
                </a:lnTo>
                <a:lnTo>
                  <a:pt x="669550" y="1758046"/>
                </a:lnTo>
                <a:lnTo>
                  <a:pt x="622032" y="1735844"/>
                </a:lnTo>
                <a:lnTo>
                  <a:pt x="575252" y="1711362"/>
                </a:lnTo>
                <a:lnTo>
                  <a:pt x="529312" y="1684616"/>
                </a:lnTo>
                <a:lnTo>
                  <a:pt x="484311" y="1655618"/>
                </a:lnTo>
                <a:lnTo>
                  <a:pt x="416684" y="1606297"/>
                </a:lnTo>
                <a:lnTo>
                  <a:pt x="353788" y="1553312"/>
                </a:lnTo>
                <a:lnTo>
                  <a:pt x="295713" y="1496998"/>
                </a:lnTo>
                <a:lnTo>
                  <a:pt x="242550" y="1437689"/>
                </a:lnTo>
                <a:lnTo>
                  <a:pt x="194388" y="1375720"/>
                </a:lnTo>
                <a:lnTo>
                  <a:pt x="151319" y="1311426"/>
                </a:lnTo>
                <a:lnTo>
                  <a:pt x="113433" y="1245140"/>
                </a:lnTo>
                <a:lnTo>
                  <a:pt x="80819" y="1177198"/>
                </a:lnTo>
                <a:lnTo>
                  <a:pt x="53568" y="1107934"/>
                </a:lnTo>
                <a:lnTo>
                  <a:pt x="31771" y="1037684"/>
                </a:lnTo>
                <a:lnTo>
                  <a:pt x="15517" y="966781"/>
                </a:lnTo>
                <a:lnTo>
                  <a:pt x="4896" y="895560"/>
                </a:lnTo>
                <a:lnTo>
                  <a:pt x="0" y="824356"/>
                </a:lnTo>
                <a:lnTo>
                  <a:pt x="917" y="753503"/>
                </a:lnTo>
                <a:lnTo>
                  <a:pt x="7739" y="683336"/>
                </a:lnTo>
                <a:lnTo>
                  <a:pt x="20556" y="614190"/>
                </a:lnTo>
                <a:lnTo>
                  <a:pt x="39458" y="546399"/>
                </a:lnTo>
                <a:lnTo>
                  <a:pt x="64535" y="480298"/>
                </a:lnTo>
                <a:lnTo>
                  <a:pt x="95877" y="416221"/>
                </a:lnTo>
                <a:lnTo>
                  <a:pt x="133575" y="354503"/>
                </a:lnTo>
                <a:lnTo>
                  <a:pt x="176865" y="296593"/>
                </a:lnTo>
                <a:lnTo>
                  <a:pt x="224708" y="243706"/>
                </a:lnTo>
                <a:lnTo>
                  <a:pt x="276759" y="195881"/>
                </a:lnTo>
                <a:lnTo>
                  <a:pt x="332674" y="153159"/>
                </a:lnTo>
                <a:lnTo>
                  <a:pt x="392108" y="115583"/>
                </a:lnTo>
                <a:lnTo>
                  <a:pt x="454719" y="83190"/>
                </a:lnTo>
                <a:lnTo>
                  <a:pt x="520160" y="56024"/>
                </a:lnTo>
                <a:lnTo>
                  <a:pt x="588088" y="34124"/>
                </a:lnTo>
                <a:lnTo>
                  <a:pt x="658158" y="17531"/>
                </a:lnTo>
                <a:lnTo>
                  <a:pt x="730026" y="6285"/>
                </a:lnTo>
                <a:lnTo>
                  <a:pt x="803348" y="428"/>
                </a:lnTo>
                <a:lnTo>
                  <a:pt x="877779" y="0"/>
                </a:lnTo>
                <a:lnTo>
                  <a:pt x="952975" y="5041"/>
                </a:lnTo>
                <a:lnTo>
                  <a:pt x="1028592" y="15592"/>
                </a:lnTo>
                <a:lnTo>
                  <a:pt x="1104284" y="31695"/>
                </a:lnTo>
                <a:lnTo>
                  <a:pt x="1179709" y="53389"/>
                </a:lnTo>
                <a:lnTo>
                  <a:pt x="1254521" y="80716"/>
                </a:lnTo>
                <a:lnTo>
                  <a:pt x="1328376" y="113715"/>
                </a:lnTo>
                <a:lnTo>
                  <a:pt x="1400930" y="152429"/>
                </a:lnTo>
                <a:lnTo>
                  <a:pt x="1471838" y="196896"/>
                </a:lnTo>
                <a:lnTo>
                  <a:pt x="1539454" y="246200"/>
                </a:lnTo>
                <a:lnTo>
                  <a:pt x="1602340" y="299171"/>
                </a:lnTo>
                <a:lnTo>
                  <a:pt x="1660405" y="355475"/>
                </a:lnTo>
                <a:lnTo>
                  <a:pt x="1713559" y="414776"/>
                </a:lnTo>
                <a:lnTo>
                  <a:pt x="1761712" y="476741"/>
                </a:lnTo>
                <a:lnTo>
                  <a:pt x="1804773" y="541033"/>
                </a:lnTo>
                <a:lnTo>
                  <a:pt x="1842654" y="607318"/>
                </a:lnTo>
                <a:lnTo>
                  <a:pt x="1875263" y="675262"/>
                </a:lnTo>
                <a:lnTo>
                  <a:pt x="1902511" y="744528"/>
                </a:lnTo>
                <a:lnTo>
                  <a:pt x="1924307" y="814783"/>
                </a:lnTo>
                <a:lnTo>
                  <a:pt x="1940562" y="885691"/>
                </a:lnTo>
                <a:lnTo>
                  <a:pt x="1951185" y="956918"/>
                </a:lnTo>
                <a:lnTo>
                  <a:pt x="1956086" y="1028129"/>
                </a:lnTo>
                <a:lnTo>
                  <a:pt x="1955175" y="1098988"/>
                </a:lnTo>
                <a:lnTo>
                  <a:pt x="1948362" y="1169161"/>
                </a:lnTo>
                <a:lnTo>
                  <a:pt x="1935557" y="1238312"/>
                </a:lnTo>
                <a:lnTo>
                  <a:pt x="1916669" y="1306108"/>
                </a:lnTo>
                <a:lnTo>
                  <a:pt x="1891609" y="1372213"/>
                </a:lnTo>
                <a:lnTo>
                  <a:pt x="1860287" y="1436293"/>
                </a:lnTo>
                <a:lnTo>
                  <a:pt x="1822612" y="1498011"/>
                </a:lnTo>
                <a:lnTo>
                  <a:pt x="1800419" y="1528990"/>
                </a:lnTo>
                <a:lnTo>
                  <a:pt x="1776698" y="1558826"/>
                </a:lnTo>
                <a:lnTo>
                  <a:pt x="1751496" y="1587488"/>
                </a:lnTo>
                <a:lnTo>
                  <a:pt x="1742775" y="1596776"/>
                </a:lnTo>
                <a:lnTo>
                  <a:pt x="2096170" y="2332401"/>
                </a:lnTo>
                <a:lnTo>
                  <a:pt x="1448216" y="1791635"/>
                </a:lnTo>
                <a:close/>
              </a:path>
            </a:pathLst>
          </a:custGeom>
          <a:noFill/>
          <a:ln w="12700">
            <a:solidFill>
              <a:srgbClr val="F9BE8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5" name="object 18"/>
          <p:cNvSpPr>
            <a:spLocks noChangeArrowheads="1"/>
          </p:cNvSpPr>
          <p:nvPr/>
        </p:nvSpPr>
        <p:spPr bwMode="auto">
          <a:xfrm>
            <a:off x="2778125" y="3671888"/>
            <a:ext cx="1339850" cy="1635125"/>
          </a:xfrm>
          <a:custGeom>
            <a:avLst/>
            <a:gdLst>
              <a:gd name="T0" fmla="*/ 0 w 1338960"/>
              <a:gd name="T1" fmla="*/ 0 h 1634308"/>
              <a:gd name="T2" fmla="*/ 1338960 w 1338960"/>
              <a:gd name="T3" fmla="*/ 1634308 h 1634308"/>
            </a:gdLst>
            <a:ahLst/>
            <a:cxnLst/>
            <a:rect l="T0" t="T1" r="T2" b="T3"/>
            <a:pathLst>
              <a:path w="1338960" h="1634308">
                <a:moveTo>
                  <a:pt x="600291" y="0"/>
                </a:moveTo>
                <a:lnTo>
                  <a:pt x="549326" y="1549"/>
                </a:lnTo>
                <a:lnTo>
                  <a:pt x="498953" y="7075"/>
                </a:lnTo>
                <a:lnTo>
                  <a:pt x="449416" y="16597"/>
                </a:lnTo>
                <a:lnTo>
                  <a:pt x="400958" y="30137"/>
                </a:lnTo>
                <a:lnTo>
                  <a:pt x="353824" y="47715"/>
                </a:lnTo>
                <a:lnTo>
                  <a:pt x="308255" y="69352"/>
                </a:lnTo>
                <a:lnTo>
                  <a:pt x="264498" y="95068"/>
                </a:lnTo>
                <a:lnTo>
                  <a:pt x="222794" y="124885"/>
                </a:lnTo>
                <a:lnTo>
                  <a:pt x="183387" y="158822"/>
                </a:lnTo>
                <a:lnTo>
                  <a:pt x="147222" y="196175"/>
                </a:lnTo>
                <a:lnTo>
                  <a:pt x="115035" y="236064"/>
                </a:lnTo>
                <a:lnTo>
                  <a:pt x="86821" y="278242"/>
                </a:lnTo>
                <a:lnTo>
                  <a:pt x="62572" y="322467"/>
                </a:lnTo>
                <a:lnTo>
                  <a:pt x="42283" y="368493"/>
                </a:lnTo>
                <a:lnTo>
                  <a:pt x="25946" y="416076"/>
                </a:lnTo>
                <a:lnTo>
                  <a:pt x="13556" y="464971"/>
                </a:lnTo>
                <a:lnTo>
                  <a:pt x="5106" y="514934"/>
                </a:lnTo>
                <a:lnTo>
                  <a:pt x="589" y="565720"/>
                </a:lnTo>
                <a:lnTo>
                  <a:pt x="0" y="617085"/>
                </a:lnTo>
                <a:lnTo>
                  <a:pt x="3330" y="668785"/>
                </a:lnTo>
                <a:lnTo>
                  <a:pt x="10575" y="720574"/>
                </a:lnTo>
                <a:lnTo>
                  <a:pt x="21727" y="772209"/>
                </a:lnTo>
                <a:lnTo>
                  <a:pt x="36781" y="823444"/>
                </a:lnTo>
                <a:lnTo>
                  <a:pt x="55729" y="874036"/>
                </a:lnTo>
                <a:lnTo>
                  <a:pt x="78565" y="923740"/>
                </a:lnTo>
                <a:lnTo>
                  <a:pt x="105282" y="972311"/>
                </a:lnTo>
                <a:lnTo>
                  <a:pt x="135875" y="1019504"/>
                </a:lnTo>
                <a:lnTo>
                  <a:pt x="170337" y="1065076"/>
                </a:lnTo>
                <a:lnTo>
                  <a:pt x="208660" y="1108782"/>
                </a:lnTo>
                <a:lnTo>
                  <a:pt x="245501" y="1145336"/>
                </a:lnTo>
                <a:lnTo>
                  <a:pt x="284473" y="1179253"/>
                </a:lnTo>
                <a:lnTo>
                  <a:pt x="325415" y="1210419"/>
                </a:lnTo>
                <a:lnTo>
                  <a:pt x="368159" y="1238718"/>
                </a:lnTo>
                <a:lnTo>
                  <a:pt x="412543" y="1264033"/>
                </a:lnTo>
                <a:lnTo>
                  <a:pt x="458401" y="1286250"/>
                </a:lnTo>
                <a:lnTo>
                  <a:pt x="489711" y="1299282"/>
                </a:lnTo>
                <a:lnTo>
                  <a:pt x="592200" y="1634308"/>
                </a:lnTo>
                <a:lnTo>
                  <a:pt x="744600" y="1348177"/>
                </a:lnTo>
                <a:lnTo>
                  <a:pt x="768039" y="1347738"/>
                </a:lnTo>
                <a:lnTo>
                  <a:pt x="791289" y="1346465"/>
                </a:lnTo>
                <a:lnTo>
                  <a:pt x="837146" y="1341445"/>
                </a:lnTo>
                <a:lnTo>
                  <a:pt x="882017" y="1333177"/>
                </a:lnTo>
                <a:lnTo>
                  <a:pt x="925747" y="1321722"/>
                </a:lnTo>
                <a:lnTo>
                  <a:pt x="968184" y="1307140"/>
                </a:lnTo>
                <a:lnTo>
                  <a:pt x="1009173" y="1289491"/>
                </a:lnTo>
                <a:lnTo>
                  <a:pt x="1048560" y="1268834"/>
                </a:lnTo>
                <a:lnTo>
                  <a:pt x="1086192" y="1245232"/>
                </a:lnTo>
                <a:lnTo>
                  <a:pt x="1121914" y="1218742"/>
                </a:lnTo>
                <a:lnTo>
                  <a:pt x="1155572" y="1189427"/>
                </a:lnTo>
                <a:lnTo>
                  <a:pt x="1191738" y="1152073"/>
                </a:lnTo>
                <a:lnTo>
                  <a:pt x="1223925" y="1112185"/>
                </a:lnTo>
                <a:lnTo>
                  <a:pt x="1252139" y="1070006"/>
                </a:lnTo>
                <a:lnTo>
                  <a:pt x="1276388" y="1025782"/>
                </a:lnTo>
                <a:lnTo>
                  <a:pt x="1296677" y="979756"/>
                </a:lnTo>
                <a:lnTo>
                  <a:pt x="1313014" y="932173"/>
                </a:lnTo>
                <a:lnTo>
                  <a:pt x="1325404" y="883278"/>
                </a:lnTo>
                <a:lnTo>
                  <a:pt x="1333854" y="833315"/>
                </a:lnTo>
                <a:lnTo>
                  <a:pt x="1338371" y="782528"/>
                </a:lnTo>
                <a:lnTo>
                  <a:pt x="1338960" y="731163"/>
                </a:lnTo>
                <a:lnTo>
                  <a:pt x="1335630" y="679464"/>
                </a:lnTo>
                <a:lnTo>
                  <a:pt x="1328385" y="627674"/>
                </a:lnTo>
                <a:lnTo>
                  <a:pt x="1317233" y="576040"/>
                </a:lnTo>
                <a:lnTo>
                  <a:pt x="1302179" y="524804"/>
                </a:lnTo>
                <a:lnTo>
                  <a:pt x="1283231" y="474212"/>
                </a:lnTo>
                <a:lnTo>
                  <a:pt x="1260395" y="424509"/>
                </a:lnTo>
                <a:lnTo>
                  <a:pt x="1233678" y="375938"/>
                </a:lnTo>
                <a:lnTo>
                  <a:pt x="1203085" y="328744"/>
                </a:lnTo>
                <a:lnTo>
                  <a:pt x="1168623" y="283172"/>
                </a:lnTo>
                <a:lnTo>
                  <a:pt x="1130299" y="239467"/>
                </a:lnTo>
                <a:lnTo>
                  <a:pt x="1088903" y="198643"/>
                </a:lnTo>
                <a:lnTo>
                  <a:pt x="1045418" y="161568"/>
                </a:lnTo>
                <a:lnTo>
                  <a:pt x="1000088" y="128263"/>
                </a:lnTo>
                <a:lnTo>
                  <a:pt x="953158" y="98748"/>
                </a:lnTo>
                <a:lnTo>
                  <a:pt x="904871" y="73043"/>
                </a:lnTo>
                <a:lnTo>
                  <a:pt x="855470" y="51170"/>
                </a:lnTo>
                <a:lnTo>
                  <a:pt x="805199" y="33149"/>
                </a:lnTo>
                <a:lnTo>
                  <a:pt x="754302" y="19001"/>
                </a:lnTo>
                <a:lnTo>
                  <a:pt x="703023" y="8746"/>
                </a:lnTo>
                <a:lnTo>
                  <a:pt x="651605" y="2405"/>
                </a:lnTo>
                <a:lnTo>
                  <a:pt x="600291" y="0"/>
                </a:lnTo>
                <a:close/>
              </a:path>
            </a:pathLst>
          </a:custGeom>
          <a:solidFill>
            <a:srgbClr val="96460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6" name="object 19"/>
          <p:cNvSpPr>
            <a:spLocks noChangeArrowheads="1"/>
          </p:cNvSpPr>
          <p:nvPr/>
        </p:nvSpPr>
        <p:spPr bwMode="auto">
          <a:xfrm>
            <a:off x="2765425" y="3646488"/>
            <a:ext cx="1339850" cy="16351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7" name="object 20"/>
          <p:cNvSpPr>
            <a:spLocks noChangeArrowheads="1"/>
          </p:cNvSpPr>
          <p:nvPr/>
        </p:nvSpPr>
        <p:spPr bwMode="auto">
          <a:xfrm>
            <a:off x="2765425" y="3646488"/>
            <a:ext cx="1339850" cy="1635125"/>
          </a:xfrm>
          <a:custGeom>
            <a:avLst/>
            <a:gdLst>
              <a:gd name="T0" fmla="*/ 0 w 1338960"/>
              <a:gd name="T1" fmla="*/ 0 h 1634308"/>
              <a:gd name="T2" fmla="*/ 1338960 w 1338960"/>
              <a:gd name="T3" fmla="*/ 1634308 h 1634308"/>
            </a:gdLst>
            <a:ahLst/>
            <a:cxnLst/>
            <a:rect l="T0" t="T1" r="T2" b="T3"/>
            <a:pathLst>
              <a:path w="1338960" h="1634308">
                <a:moveTo>
                  <a:pt x="489711" y="1299282"/>
                </a:moveTo>
                <a:lnTo>
                  <a:pt x="442962" y="1279196"/>
                </a:lnTo>
                <a:lnTo>
                  <a:pt x="397577" y="1255934"/>
                </a:lnTo>
                <a:lnTo>
                  <a:pt x="353721" y="1229611"/>
                </a:lnTo>
                <a:lnTo>
                  <a:pt x="311559" y="1200344"/>
                </a:lnTo>
                <a:lnTo>
                  <a:pt x="271256" y="1168248"/>
                </a:lnTo>
                <a:lnTo>
                  <a:pt x="232975" y="1133438"/>
                </a:lnTo>
                <a:lnTo>
                  <a:pt x="170337" y="1065076"/>
                </a:lnTo>
                <a:lnTo>
                  <a:pt x="135875" y="1019504"/>
                </a:lnTo>
                <a:lnTo>
                  <a:pt x="105282" y="972311"/>
                </a:lnTo>
                <a:lnTo>
                  <a:pt x="78565" y="923740"/>
                </a:lnTo>
                <a:lnTo>
                  <a:pt x="55729" y="874036"/>
                </a:lnTo>
                <a:lnTo>
                  <a:pt x="36781" y="823444"/>
                </a:lnTo>
                <a:lnTo>
                  <a:pt x="21727" y="772209"/>
                </a:lnTo>
                <a:lnTo>
                  <a:pt x="10575" y="720574"/>
                </a:lnTo>
                <a:lnTo>
                  <a:pt x="3330" y="668785"/>
                </a:lnTo>
                <a:lnTo>
                  <a:pt x="0" y="617085"/>
                </a:lnTo>
                <a:lnTo>
                  <a:pt x="589" y="565720"/>
                </a:lnTo>
                <a:lnTo>
                  <a:pt x="5106" y="514934"/>
                </a:lnTo>
                <a:lnTo>
                  <a:pt x="13556" y="464971"/>
                </a:lnTo>
                <a:lnTo>
                  <a:pt x="25946" y="416076"/>
                </a:lnTo>
                <a:lnTo>
                  <a:pt x="42283" y="368493"/>
                </a:lnTo>
                <a:lnTo>
                  <a:pt x="62572" y="322467"/>
                </a:lnTo>
                <a:lnTo>
                  <a:pt x="86821" y="278242"/>
                </a:lnTo>
                <a:lnTo>
                  <a:pt x="115035" y="236064"/>
                </a:lnTo>
                <a:lnTo>
                  <a:pt x="147222" y="196175"/>
                </a:lnTo>
                <a:lnTo>
                  <a:pt x="183387" y="158822"/>
                </a:lnTo>
                <a:lnTo>
                  <a:pt x="222794" y="124885"/>
                </a:lnTo>
                <a:lnTo>
                  <a:pt x="264498" y="95068"/>
                </a:lnTo>
                <a:lnTo>
                  <a:pt x="308255" y="69352"/>
                </a:lnTo>
                <a:lnTo>
                  <a:pt x="353824" y="47715"/>
                </a:lnTo>
                <a:lnTo>
                  <a:pt x="400958" y="30137"/>
                </a:lnTo>
                <a:lnTo>
                  <a:pt x="449416" y="16597"/>
                </a:lnTo>
                <a:lnTo>
                  <a:pt x="498953" y="7075"/>
                </a:lnTo>
                <a:lnTo>
                  <a:pt x="549326" y="1549"/>
                </a:lnTo>
                <a:lnTo>
                  <a:pt x="600291" y="0"/>
                </a:lnTo>
                <a:lnTo>
                  <a:pt x="651605" y="2405"/>
                </a:lnTo>
                <a:lnTo>
                  <a:pt x="703023" y="8746"/>
                </a:lnTo>
                <a:lnTo>
                  <a:pt x="754302" y="19001"/>
                </a:lnTo>
                <a:lnTo>
                  <a:pt x="805199" y="33149"/>
                </a:lnTo>
                <a:lnTo>
                  <a:pt x="855470" y="51170"/>
                </a:lnTo>
                <a:lnTo>
                  <a:pt x="904871" y="73043"/>
                </a:lnTo>
                <a:lnTo>
                  <a:pt x="953158" y="98748"/>
                </a:lnTo>
                <a:lnTo>
                  <a:pt x="1000088" y="128263"/>
                </a:lnTo>
                <a:lnTo>
                  <a:pt x="1045418" y="161568"/>
                </a:lnTo>
                <a:lnTo>
                  <a:pt x="1088903" y="198643"/>
                </a:lnTo>
                <a:lnTo>
                  <a:pt x="1130299" y="239467"/>
                </a:lnTo>
                <a:lnTo>
                  <a:pt x="1168623" y="283172"/>
                </a:lnTo>
                <a:lnTo>
                  <a:pt x="1203085" y="328744"/>
                </a:lnTo>
                <a:lnTo>
                  <a:pt x="1233678" y="375938"/>
                </a:lnTo>
                <a:lnTo>
                  <a:pt x="1260395" y="424509"/>
                </a:lnTo>
                <a:lnTo>
                  <a:pt x="1283231" y="474212"/>
                </a:lnTo>
                <a:lnTo>
                  <a:pt x="1302179" y="524804"/>
                </a:lnTo>
                <a:lnTo>
                  <a:pt x="1317233" y="576040"/>
                </a:lnTo>
                <a:lnTo>
                  <a:pt x="1328385" y="627674"/>
                </a:lnTo>
                <a:lnTo>
                  <a:pt x="1335630" y="679464"/>
                </a:lnTo>
                <a:lnTo>
                  <a:pt x="1338960" y="731163"/>
                </a:lnTo>
                <a:lnTo>
                  <a:pt x="1338371" y="782528"/>
                </a:lnTo>
                <a:lnTo>
                  <a:pt x="1333854" y="833315"/>
                </a:lnTo>
                <a:lnTo>
                  <a:pt x="1325404" y="883278"/>
                </a:lnTo>
                <a:lnTo>
                  <a:pt x="1313014" y="932173"/>
                </a:lnTo>
                <a:lnTo>
                  <a:pt x="1296677" y="979756"/>
                </a:lnTo>
                <a:lnTo>
                  <a:pt x="1276388" y="1025782"/>
                </a:lnTo>
                <a:lnTo>
                  <a:pt x="1252139" y="1070006"/>
                </a:lnTo>
                <a:lnTo>
                  <a:pt x="1223925" y="1112185"/>
                </a:lnTo>
                <a:lnTo>
                  <a:pt x="1191738" y="1152073"/>
                </a:lnTo>
                <a:lnTo>
                  <a:pt x="1155572" y="1189427"/>
                </a:lnTo>
                <a:lnTo>
                  <a:pt x="1121914" y="1218742"/>
                </a:lnTo>
                <a:lnTo>
                  <a:pt x="1086192" y="1245232"/>
                </a:lnTo>
                <a:lnTo>
                  <a:pt x="1048560" y="1268834"/>
                </a:lnTo>
                <a:lnTo>
                  <a:pt x="1009173" y="1289491"/>
                </a:lnTo>
                <a:lnTo>
                  <a:pt x="968184" y="1307140"/>
                </a:lnTo>
                <a:lnTo>
                  <a:pt x="925747" y="1321722"/>
                </a:lnTo>
                <a:lnTo>
                  <a:pt x="882017" y="1333177"/>
                </a:lnTo>
                <a:lnTo>
                  <a:pt x="837146" y="1341445"/>
                </a:lnTo>
                <a:lnTo>
                  <a:pt x="791289" y="1346465"/>
                </a:lnTo>
                <a:lnTo>
                  <a:pt x="744600" y="1348177"/>
                </a:lnTo>
                <a:lnTo>
                  <a:pt x="592200" y="1634308"/>
                </a:lnTo>
                <a:lnTo>
                  <a:pt x="489711" y="1299282"/>
                </a:lnTo>
                <a:close/>
              </a:path>
            </a:pathLst>
          </a:custGeom>
          <a:noFill/>
          <a:ln w="12700">
            <a:solidFill>
              <a:srgbClr val="F9BE8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8" name="object 21"/>
          <p:cNvSpPr>
            <a:spLocks noChangeArrowheads="1"/>
          </p:cNvSpPr>
          <p:nvPr/>
        </p:nvSpPr>
        <p:spPr bwMode="auto">
          <a:xfrm>
            <a:off x="4479925" y="3576638"/>
            <a:ext cx="2625725" cy="2660650"/>
          </a:xfrm>
          <a:custGeom>
            <a:avLst/>
            <a:gdLst>
              <a:gd name="T0" fmla="*/ 0 w 2626631"/>
              <a:gd name="T1" fmla="*/ 0 h 2660608"/>
              <a:gd name="T2" fmla="*/ 2626631 w 2626631"/>
              <a:gd name="T3" fmla="*/ 2660608 h 2660608"/>
            </a:gdLst>
            <a:ahLst/>
            <a:cxnLst/>
            <a:rect l="T0" t="T1" r="T2" b="T3"/>
            <a:pathLst>
              <a:path w="2626631" h="2660608">
                <a:moveTo>
                  <a:pt x="1691494" y="0"/>
                </a:moveTo>
                <a:lnTo>
                  <a:pt x="1592733" y="1937"/>
                </a:lnTo>
                <a:lnTo>
                  <a:pt x="1491601" y="9279"/>
                </a:lnTo>
                <a:lnTo>
                  <a:pt x="1388494" y="22127"/>
                </a:lnTo>
                <a:lnTo>
                  <a:pt x="1283807" y="40579"/>
                </a:lnTo>
                <a:lnTo>
                  <a:pt x="1177934" y="64737"/>
                </a:lnTo>
                <a:lnTo>
                  <a:pt x="1071271" y="94700"/>
                </a:lnTo>
                <a:lnTo>
                  <a:pt x="966194" y="129880"/>
                </a:lnTo>
                <a:lnTo>
                  <a:pt x="865037" y="169416"/>
                </a:lnTo>
                <a:lnTo>
                  <a:pt x="768070" y="213004"/>
                </a:lnTo>
                <a:lnTo>
                  <a:pt x="675564" y="260340"/>
                </a:lnTo>
                <a:lnTo>
                  <a:pt x="587787" y="311118"/>
                </a:lnTo>
                <a:lnTo>
                  <a:pt x="505011" y="365035"/>
                </a:lnTo>
                <a:lnTo>
                  <a:pt x="427505" y="421785"/>
                </a:lnTo>
                <a:lnTo>
                  <a:pt x="355539" y="481063"/>
                </a:lnTo>
                <a:lnTo>
                  <a:pt x="289384" y="542565"/>
                </a:lnTo>
                <a:lnTo>
                  <a:pt x="229308" y="605987"/>
                </a:lnTo>
                <a:lnTo>
                  <a:pt x="175583" y="671023"/>
                </a:lnTo>
                <a:lnTo>
                  <a:pt x="128478" y="737368"/>
                </a:lnTo>
                <a:lnTo>
                  <a:pt x="88264" y="804719"/>
                </a:lnTo>
                <a:lnTo>
                  <a:pt x="55210" y="872770"/>
                </a:lnTo>
                <a:lnTo>
                  <a:pt x="29587" y="941217"/>
                </a:lnTo>
                <a:lnTo>
                  <a:pt x="11664" y="1009755"/>
                </a:lnTo>
                <a:lnTo>
                  <a:pt x="1711" y="1078079"/>
                </a:lnTo>
                <a:lnTo>
                  <a:pt x="0" y="1145884"/>
                </a:lnTo>
                <a:lnTo>
                  <a:pt x="6798" y="1212867"/>
                </a:lnTo>
                <a:lnTo>
                  <a:pt x="22378" y="1278721"/>
                </a:lnTo>
                <a:lnTo>
                  <a:pt x="47825" y="1344558"/>
                </a:lnTo>
                <a:lnTo>
                  <a:pt x="82258" y="1406566"/>
                </a:lnTo>
                <a:lnTo>
                  <a:pt x="125334" y="1464491"/>
                </a:lnTo>
                <a:lnTo>
                  <a:pt x="176714" y="1518079"/>
                </a:lnTo>
                <a:lnTo>
                  <a:pt x="205411" y="1543167"/>
                </a:lnTo>
                <a:lnTo>
                  <a:pt x="236055" y="1567075"/>
                </a:lnTo>
                <a:lnTo>
                  <a:pt x="268604" y="1589772"/>
                </a:lnTo>
                <a:lnTo>
                  <a:pt x="303016" y="1611225"/>
                </a:lnTo>
                <a:lnTo>
                  <a:pt x="339247" y="1631403"/>
                </a:lnTo>
                <a:lnTo>
                  <a:pt x="377256" y="1650274"/>
                </a:lnTo>
                <a:lnTo>
                  <a:pt x="416998" y="1667806"/>
                </a:lnTo>
                <a:lnTo>
                  <a:pt x="458433" y="1683967"/>
                </a:lnTo>
                <a:lnTo>
                  <a:pt x="501516" y="1698726"/>
                </a:lnTo>
                <a:lnTo>
                  <a:pt x="546205" y="1712051"/>
                </a:lnTo>
                <a:lnTo>
                  <a:pt x="592458" y="1723910"/>
                </a:lnTo>
                <a:lnTo>
                  <a:pt x="640233" y="1734270"/>
                </a:lnTo>
                <a:lnTo>
                  <a:pt x="412268" y="2660608"/>
                </a:lnTo>
                <a:lnTo>
                  <a:pt x="1111784" y="1755733"/>
                </a:lnTo>
                <a:lnTo>
                  <a:pt x="1133883" y="1753685"/>
                </a:lnTo>
                <a:lnTo>
                  <a:pt x="1156019" y="1751387"/>
                </a:lnTo>
                <a:lnTo>
                  <a:pt x="1200384" y="1746049"/>
                </a:lnTo>
                <a:lnTo>
                  <a:pt x="1244840" y="1739725"/>
                </a:lnTo>
                <a:lnTo>
                  <a:pt x="1289350" y="1732420"/>
                </a:lnTo>
                <a:lnTo>
                  <a:pt x="1333875" y="1724142"/>
                </a:lnTo>
                <a:lnTo>
                  <a:pt x="1378377" y="1714896"/>
                </a:lnTo>
                <a:lnTo>
                  <a:pt x="1422818" y="1704689"/>
                </a:lnTo>
                <a:lnTo>
                  <a:pt x="1467160" y="1693526"/>
                </a:lnTo>
                <a:lnTo>
                  <a:pt x="1511365" y="1681413"/>
                </a:lnTo>
                <a:lnTo>
                  <a:pt x="1555395" y="1668357"/>
                </a:lnTo>
                <a:lnTo>
                  <a:pt x="1660453" y="1633178"/>
                </a:lnTo>
                <a:lnTo>
                  <a:pt x="1761594" y="1593642"/>
                </a:lnTo>
                <a:lnTo>
                  <a:pt x="1858546" y="1550054"/>
                </a:lnTo>
                <a:lnTo>
                  <a:pt x="1951040" y="1502718"/>
                </a:lnTo>
                <a:lnTo>
                  <a:pt x="2038806" y="1451940"/>
                </a:lnTo>
                <a:lnTo>
                  <a:pt x="2121574" y="1398023"/>
                </a:lnTo>
                <a:lnTo>
                  <a:pt x="2199073" y="1341273"/>
                </a:lnTo>
                <a:lnTo>
                  <a:pt x="2271034" y="1281995"/>
                </a:lnTo>
                <a:lnTo>
                  <a:pt x="2337187" y="1220493"/>
                </a:lnTo>
                <a:lnTo>
                  <a:pt x="2397262" y="1157071"/>
                </a:lnTo>
                <a:lnTo>
                  <a:pt x="2450988" y="1092035"/>
                </a:lnTo>
                <a:lnTo>
                  <a:pt x="2498095" y="1025690"/>
                </a:lnTo>
                <a:lnTo>
                  <a:pt x="2538314" y="958339"/>
                </a:lnTo>
                <a:lnTo>
                  <a:pt x="2571375" y="890288"/>
                </a:lnTo>
                <a:lnTo>
                  <a:pt x="2597007" y="821841"/>
                </a:lnTo>
                <a:lnTo>
                  <a:pt x="2614940" y="753303"/>
                </a:lnTo>
                <a:lnTo>
                  <a:pt x="2624905" y="684979"/>
                </a:lnTo>
                <a:lnTo>
                  <a:pt x="2626631" y="617174"/>
                </a:lnTo>
                <a:lnTo>
                  <a:pt x="2619849" y="550191"/>
                </a:lnTo>
                <a:lnTo>
                  <a:pt x="2604288" y="484336"/>
                </a:lnTo>
                <a:lnTo>
                  <a:pt x="2580148" y="421116"/>
                </a:lnTo>
                <a:lnTo>
                  <a:pt x="2548113" y="361898"/>
                </a:lnTo>
                <a:lnTo>
                  <a:pt x="2508577" y="306785"/>
                </a:lnTo>
                <a:lnTo>
                  <a:pt x="2461935" y="255875"/>
                </a:lnTo>
                <a:lnTo>
                  <a:pt x="2408581" y="209268"/>
                </a:lnTo>
                <a:lnTo>
                  <a:pt x="2348909" y="167066"/>
                </a:lnTo>
                <a:lnTo>
                  <a:pt x="2283316" y="129368"/>
                </a:lnTo>
                <a:lnTo>
                  <a:pt x="2212195" y="96273"/>
                </a:lnTo>
                <a:lnTo>
                  <a:pt x="2135941" y="67883"/>
                </a:lnTo>
                <a:lnTo>
                  <a:pt x="2054949" y="44297"/>
                </a:lnTo>
                <a:lnTo>
                  <a:pt x="1969614" y="25616"/>
                </a:lnTo>
                <a:lnTo>
                  <a:pt x="1880330" y="11939"/>
                </a:lnTo>
                <a:lnTo>
                  <a:pt x="1787492" y="3367"/>
                </a:lnTo>
                <a:lnTo>
                  <a:pt x="1691494" y="0"/>
                </a:lnTo>
                <a:close/>
              </a:path>
            </a:pathLst>
          </a:custGeom>
          <a:solidFill>
            <a:srgbClr val="96460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89" name="object 22"/>
          <p:cNvSpPr>
            <a:spLocks noChangeArrowheads="1"/>
          </p:cNvSpPr>
          <p:nvPr/>
        </p:nvSpPr>
        <p:spPr bwMode="auto">
          <a:xfrm>
            <a:off x="4467225" y="3551238"/>
            <a:ext cx="2625725" cy="26606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90" name="object 23"/>
          <p:cNvSpPr>
            <a:spLocks noChangeArrowheads="1"/>
          </p:cNvSpPr>
          <p:nvPr/>
        </p:nvSpPr>
        <p:spPr bwMode="auto">
          <a:xfrm>
            <a:off x="4467225" y="3551238"/>
            <a:ext cx="2625725" cy="2660650"/>
          </a:xfrm>
          <a:custGeom>
            <a:avLst/>
            <a:gdLst>
              <a:gd name="T0" fmla="*/ 0 w 2626631"/>
              <a:gd name="T1" fmla="*/ 0 h 2660608"/>
              <a:gd name="T2" fmla="*/ 2626631 w 2626631"/>
              <a:gd name="T3" fmla="*/ 2660608 h 2660608"/>
            </a:gdLst>
            <a:ahLst/>
            <a:cxnLst/>
            <a:rect l="T0" t="T1" r="T2" b="T3"/>
            <a:pathLst>
              <a:path w="2626631" h="2660608">
                <a:moveTo>
                  <a:pt x="640233" y="1734270"/>
                </a:moveTo>
                <a:lnTo>
                  <a:pt x="592458" y="1723910"/>
                </a:lnTo>
                <a:lnTo>
                  <a:pt x="546205" y="1712051"/>
                </a:lnTo>
                <a:lnTo>
                  <a:pt x="501516" y="1698726"/>
                </a:lnTo>
                <a:lnTo>
                  <a:pt x="458433" y="1683967"/>
                </a:lnTo>
                <a:lnTo>
                  <a:pt x="416998" y="1667806"/>
                </a:lnTo>
                <a:lnTo>
                  <a:pt x="377256" y="1650274"/>
                </a:lnTo>
                <a:lnTo>
                  <a:pt x="339247" y="1631403"/>
                </a:lnTo>
                <a:lnTo>
                  <a:pt x="303016" y="1611225"/>
                </a:lnTo>
                <a:lnTo>
                  <a:pt x="268604" y="1589772"/>
                </a:lnTo>
                <a:lnTo>
                  <a:pt x="236055" y="1567075"/>
                </a:lnTo>
                <a:lnTo>
                  <a:pt x="205411" y="1543167"/>
                </a:lnTo>
                <a:lnTo>
                  <a:pt x="176714" y="1518079"/>
                </a:lnTo>
                <a:lnTo>
                  <a:pt x="125334" y="1464491"/>
                </a:lnTo>
                <a:lnTo>
                  <a:pt x="82258" y="1406566"/>
                </a:lnTo>
                <a:lnTo>
                  <a:pt x="47825" y="1344558"/>
                </a:lnTo>
                <a:lnTo>
                  <a:pt x="22378" y="1278721"/>
                </a:lnTo>
                <a:lnTo>
                  <a:pt x="6798" y="1212867"/>
                </a:lnTo>
                <a:lnTo>
                  <a:pt x="0" y="1145884"/>
                </a:lnTo>
                <a:lnTo>
                  <a:pt x="1711" y="1078079"/>
                </a:lnTo>
                <a:lnTo>
                  <a:pt x="11664" y="1009755"/>
                </a:lnTo>
                <a:lnTo>
                  <a:pt x="29587" y="941217"/>
                </a:lnTo>
                <a:lnTo>
                  <a:pt x="55210" y="872770"/>
                </a:lnTo>
                <a:lnTo>
                  <a:pt x="88264" y="804719"/>
                </a:lnTo>
                <a:lnTo>
                  <a:pt x="128478" y="737368"/>
                </a:lnTo>
                <a:lnTo>
                  <a:pt x="175583" y="671023"/>
                </a:lnTo>
                <a:lnTo>
                  <a:pt x="229308" y="605987"/>
                </a:lnTo>
                <a:lnTo>
                  <a:pt x="289384" y="542565"/>
                </a:lnTo>
                <a:lnTo>
                  <a:pt x="355539" y="481063"/>
                </a:lnTo>
                <a:lnTo>
                  <a:pt x="427505" y="421785"/>
                </a:lnTo>
                <a:lnTo>
                  <a:pt x="505011" y="365035"/>
                </a:lnTo>
                <a:lnTo>
                  <a:pt x="587787" y="311118"/>
                </a:lnTo>
                <a:lnTo>
                  <a:pt x="675564" y="260340"/>
                </a:lnTo>
                <a:lnTo>
                  <a:pt x="768070" y="213004"/>
                </a:lnTo>
                <a:lnTo>
                  <a:pt x="865037" y="169416"/>
                </a:lnTo>
                <a:lnTo>
                  <a:pt x="966194" y="129880"/>
                </a:lnTo>
                <a:lnTo>
                  <a:pt x="1071271" y="94700"/>
                </a:lnTo>
                <a:lnTo>
                  <a:pt x="1177934" y="64737"/>
                </a:lnTo>
                <a:lnTo>
                  <a:pt x="1283807" y="40579"/>
                </a:lnTo>
                <a:lnTo>
                  <a:pt x="1388494" y="22127"/>
                </a:lnTo>
                <a:lnTo>
                  <a:pt x="1491601" y="9279"/>
                </a:lnTo>
                <a:lnTo>
                  <a:pt x="1592733" y="1937"/>
                </a:lnTo>
                <a:lnTo>
                  <a:pt x="1691494" y="0"/>
                </a:lnTo>
                <a:lnTo>
                  <a:pt x="1787492" y="3367"/>
                </a:lnTo>
                <a:lnTo>
                  <a:pt x="1880330" y="11939"/>
                </a:lnTo>
                <a:lnTo>
                  <a:pt x="1969614" y="25616"/>
                </a:lnTo>
                <a:lnTo>
                  <a:pt x="2054949" y="44297"/>
                </a:lnTo>
                <a:lnTo>
                  <a:pt x="2135941" y="67883"/>
                </a:lnTo>
                <a:lnTo>
                  <a:pt x="2212195" y="96273"/>
                </a:lnTo>
                <a:lnTo>
                  <a:pt x="2283316" y="129368"/>
                </a:lnTo>
                <a:lnTo>
                  <a:pt x="2348909" y="167066"/>
                </a:lnTo>
                <a:lnTo>
                  <a:pt x="2408581" y="209268"/>
                </a:lnTo>
                <a:lnTo>
                  <a:pt x="2461935" y="255875"/>
                </a:lnTo>
                <a:lnTo>
                  <a:pt x="2508577" y="306785"/>
                </a:lnTo>
                <a:lnTo>
                  <a:pt x="2548113" y="361898"/>
                </a:lnTo>
                <a:lnTo>
                  <a:pt x="2580148" y="421116"/>
                </a:lnTo>
                <a:lnTo>
                  <a:pt x="2604288" y="484336"/>
                </a:lnTo>
                <a:lnTo>
                  <a:pt x="2619849" y="550191"/>
                </a:lnTo>
                <a:lnTo>
                  <a:pt x="2626631" y="617174"/>
                </a:lnTo>
                <a:lnTo>
                  <a:pt x="2624905" y="684979"/>
                </a:lnTo>
                <a:lnTo>
                  <a:pt x="2614940" y="753303"/>
                </a:lnTo>
                <a:lnTo>
                  <a:pt x="2597007" y="821841"/>
                </a:lnTo>
                <a:lnTo>
                  <a:pt x="2571375" y="890288"/>
                </a:lnTo>
                <a:lnTo>
                  <a:pt x="2538314" y="958339"/>
                </a:lnTo>
                <a:lnTo>
                  <a:pt x="2498095" y="1025690"/>
                </a:lnTo>
                <a:lnTo>
                  <a:pt x="2450988" y="1092035"/>
                </a:lnTo>
                <a:lnTo>
                  <a:pt x="2397262" y="1157071"/>
                </a:lnTo>
                <a:lnTo>
                  <a:pt x="2337187" y="1220493"/>
                </a:lnTo>
                <a:lnTo>
                  <a:pt x="2271034" y="1281995"/>
                </a:lnTo>
                <a:lnTo>
                  <a:pt x="2199073" y="1341273"/>
                </a:lnTo>
                <a:lnTo>
                  <a:pt x="2121574" y="1398023"/>
                </a:lnTo>
                <a:lnTo>
                  <a:pt x="2038806" y="1451940"/>
                </a:lnTo>
                <a:lnTo>
                  <a:pt x="1951040" y="1502718"/>
                </a:lnTo>
                <a:lnTo>
                  <a:pt x="1858546" y="1550054"/>
                </a:lnTo>
                <a:lnTo>
                  <a:pt x="1761594" y="1593642"/>
                </a:lnTo>
                <a:lnTo>
                  <a:pt x="1660453" y="1633178"/>
                </a:lnTo>
                <a:lnTo>
                  <a:pt x="1555395" y="1668357"/>
                </a:lnTo>
                <a:lnTo>
                  <a:pt x="1511365" y="1681413"/>
                </a:lnTo>
                <a:lnTo>
                  <a:pt x="1467160" y="1693526"/>
                </a:lnTo>
                <a:lnTo>
                  <a:pt x="1422818" y="1704689"/>
                </a:lnTo>
                <a:lnTo>
                  <a:pt x="1378377" y="1714896"/>
                </a:lnTo>
                <a:lnTo>
                  <a:pt x="1333875" y="1724142"/>
                </a:lnTo>
                <a:lnTo>
                  <a:pt x="1289350" y="1732420"/>
                </a:lnTo>
                <a:lnTo>
                  <a:pt x="1244840" y="1739725"/>
                </a:lnTo>
                <a:lnTo>
                  <a:pt x="1200384" y="1746049"/>
                </a:lnTo>
                <a:lnTo>
                  <a:pt x="1156019" y="1751387"/>
                </a:lnTo>
                <a:lnTo>
                  <a:pt x="1111784" y="1755733"/>
                </a:lnTo>
                <a:lnTo>
                  <a:pt x="412268" y="2660608"/>
                </a:lnTo>
                <a:lnTo>
                  <a:pt x="640233" y="1734270"/>
                </a:lnTo>
                <a:close/>
              </a:path>
            </a:pathLst>
          </a:custGeom>
          <a:noFill/>
          <a:ln w="12700">
            <a:solidFill>
              <a:srgbClr val="F9BE8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4513" y="2359025"/>
            <a:ext cx="5391150" cy="100488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tr-TR" sz="1600" dirty="0">
                <a:solidFill>
                  <a:srgbClr val="FFFFFF"/>
                </a:solidFill>
                <a:cs typeface="Arial" charset="0"/>
              </a:rPr>
              <a:t>HATIRLA!</a:t>
            </a:r>
            <a:endParaRPr lang="tr-TR" sz="1600" dirty="0">
              <a:cs typeface="Arial" charset="0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lang="tr-TR" sz="600" dirty="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9625" y="4094163"/>
            <a:ext cx="1354138" cy="115728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34000"/>
              </a:lnSpc>
            </a:pPr>
            <a:r>
              <a:rPr lang="tr-TR" sz="140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Kötü dokunuş ve bakışlar asla bir çocuğun suçu değildir</a:t>
            </a:r>
            <a:endParaRPr lang="tr-TR" sz="1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2794" name="object 27"/>
          <p:cNvSpPr txBox="1">
            <a:spLocks noChangeArrowheads="1"/>
          </p:cNvSpPr>
          <p:nvPr/>
        </p:nvSpPr>
        <p:spPr bwMode="auto">
          <a:xfrm>
            <a:off x="3097213" y="3802063"/>
            <a:ext cx="6746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ct val="134000"/>
              </a:lnSpc>
            </a:pPr>
            <a:r>
              <a:rPr lang="tr-TR" sz="140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Bedenin sana aittir</a:t>
            </a:r>
            <a:endParaRPr lang="tr-TR" sz="1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06963" y="3833813"/>
            <a:ext cx="1746250" cy="1157287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-1588" algn="ctr">
              <a:lnSpc>
                <a:spcPct val="134000"/>
              </a:lnSpc>
            </a:pPr>
            <a:r>
              <a:rPr lang="tr-TR" sz="140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Hiç kimse bir çocuktan kötü bir sır saklamasını isteyemez</a:t>
            </a:r>
            <a:endParaRPr lang="tr-TR" sz="1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2796" name="object 29"/>
          <p:cNvSpPr>
            <a:spLocks noChangeArrowheads="1"/>
          </p:cNvSpPr>
          <p:nvPr/>
        </p:nvSpPr>
        <p:spPr bwMode="auto">
          <a:xfrm>
            <a:off x="323850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97" name="object 30"/>
          <p:cNvSpPr>
            <a:spLocks noChangeArrowheads="1"/>
          </p:cNvSpPr>
          <p:nvPr/>
        </p:nvSpPr>
        <p:spPr bwMode="auto">
          <a:xfrm>
            <a:off x="304800" y="323850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98" name="object 31"/>
          <p:cNvSpPr>
            <a:spLocks noChangeArrowheads="1"/>
          </p:cNvSpPr>
          <p:nvPr/>
        </p:nvSpPr>
        <p:spPr bwMode="auto">
          <a:xfrm>
            <a:off x="361950" y="369888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799" name="object 32"/>
          <p:cNvSpPr>
            <a:spLocks noChangeArrowheads="1"/>
          </p:cNvSpPr>
          <p:nvPr/>
        </p:nvSpPr>
        <p:spPr bwMode="auto">
          <a:xfrm>
            <a:off x="7237413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800" name="object 33"/>
          <p:cNvSpPr>
            <a:spLocks noChangeArrowheads="1"/>
          </p:cNvSpPr>
          <p:nvPr/>
        </p:nvSpPr>
        <p:spPr bwMode="auto">
          <a:xfrm>
            <a:off x="369888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801" name="object 34"/>
          <p:cNvSpPr>
            <a:spLocks noChangeArrowheads="1"/>
          </p:cNvSpPr>
          <p:nvPr/>
        </p:nvSpPr>
        <p:spPr bwMode="auto">
          <a:xfrm>
            <a:off x="7191375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802" name="object 35"/>
          <p:cNvSpPr>
            <a:spLocks noChangeArrowheads="1"/>
          </p:cNvSpPr>
          <p:nvPr/>
        </p:nvSpPr>
        <p:spPr bwMode="auto">
          <a:xfrm>
            <a:off x="304800" y="10283825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2803" name="object 36"/>
          <p:cNvSpPr>
            <a:spLocks noChangeArrowheads="1"/>
          </p:cNvSpPr>
          <p:nvPr/>
        </p:nvSpPr>
        <p:spPr bwMode="auto">
          <a:xfrm>
            <a:off x="361950" y="10236200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7" name="object 37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rPr>
              <a:t>9</a:t>
            </a:r>
            <a:endParaRPr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8" name="object 5"/>
          <p:cNvSpPr>
            <a:spLocks noChangeArrowheads="1"/>
          </p:cNvSpPr>
          <p:nvPr/>
        </p:nvSpPr>
        <p:spPr bwMode="auto">
          <a:xfrm>
            <a:off x="1797050" y="5962650"/>
            <a:ext cx="4114800" cy="35052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object 10"/>
          <p:cNvSpPr>
            <a:spLocks noChangeArrowheads="1"/>
          </p:cNvSpPr>
          <p:nvPr/>
        </p:nvSpPr>
        <p:spPr bwMode="auto">
          <a:xfrm>
            <a:off x="387350" y="392113"/>
            <a:ext cx="6775450" cy="1562100"/>
          </a:xfrm>
          <a:custGeom>
            <a:avLst/>
            <a:gdLst>
              <a:gd name="T0" fmla="*/ 0 w 6775450"/>
              <a:gd name="T1" fmla="*/ 0 h 1562308"/>
              <a:gd name="T2" fmla="*/ 6775450 w 6775450"/>
              <a:gd name="T3" fmla="*/ 1562308 h 1562308"/>
            </a:gdLst>
            <a:ahLst/>
            <a:cxnLst/>
            <a:rect l="T0" t="T1" r="T2" b="T3"/>
            <a:pathLst>
              <a:path w="6775450" h="1562308">
                <a:moveTo>
                  <a:pt x="6664751" y="0"/>
                </a:moveTo>
                <a:lnTo>
                  <a:pt x="6625336" y="14326"/>
                </a:lnTo>
                <a:lnTo>
                  <a:pt x="6596045" y="43161"/>
                </a:lnTo>
                <a:lnTo>
                  <a:pt x="6581077" y="82321"/>
                </a:lnTo>
                <a:lnTo>
                  <a:pt x="6579996" y="96946"/>
                </a:lnTo>
                <a:lnTo>
                  <a:pt x="6579996" y="194609"/>
                </a:lnTo>
                <a:lnTo>
                  <a:pt x="84768" y="195463"/>
                </a:lnTo>
                <a:lnTo>
                  <a:pt x="45348" y="209834"/>
                </a:lnTo>
                <a:lnTo>
                  <a:pt x="16052" y="238691"/>
                </a:lnTo>
                <a:lnTo>
                  <a:pt x="1081" y="277809"/>
                </a:lnTo>
                <a:lnTo>
                  <a:pt x="0" y="292399"/>
                </a:lnTo>
                <a:lnTo>
                  <a:pt x="437" y="1474670"/>
                </a:lnTo>
                <a:lnTo>
                  <a:pt x="12372" y="1512317"/>
                </a:lnTo>
                <a:lnTo>
                  <a:pt x="39074" y="1541583"/>
                </a:lnTo>
                <a:lnTo>
                  <a:pt x="78460" y="1558998"/>
                </a:lnTo>
                <a:lnTo>
                  <a:pt x="110735" y="1562308"/>
                </a:lnTo>
                <a:lnTo>
                  <a:pt x="124740" y="1559395"/>
                </a:lnTo>
                <a:lnTo>
                  <a:pt x="161253" y="1539760"/>
                </a:lnTo>
                <a:lnTo>
                  <a:pt x="186240" y="1507026"/>
                </a:lnTo>
                <a:lnTo>
                  <a:pt x="195503" y="1465371"/>
                </a:lnTo>
                <a:lnTo>
                  <a:pt x="195503" y="1367708"/>
                </a:lnTo>
                <a:lnTo>
                  <a:pt x="6690690" y="1366849"/>
                </a:lnTo>
                <a:lnTo>
                  <a:pt x="6730129" y="1352472"/>
                </a:lnTo>
                <a:lnTo>
                  <a:pt x="6759414" y="1323616"/>
                </a:lnTo>
                <a:lnTo>
                  <a:pt x="6774370" y="1284504"/>
                </a:lnTo>
                <a:lnTo>
                  <a:pt x="6775450" y="1269918"/>
                </a:lnTo>
                <a:lnTo>
                  <a:pt x="6775016" y="87679"/>
                </a:lnTo>
                <a:lnTo>
                  <a:pt x="6763101" y="50019"/>
                </a:lnTo>
                <a:lnTo>
                  <a:pt x="6736416" y="20740"/>
                </a:lnTo>
                <a:lnTo>
                  <a:pt x="6697035" y="3315"/>
                </a:lnTo>
                <a:lnTo>
                  <a:pt x="6681444" y="741"/>
                </a:lnTo>
                <a:lnTo>
                  <a:pt x="6664751" y="0"/>
                </a:lnTo>
                <a:close/>
              </a:path>
            </a:pathLst>
          </a:custGeom>
          <a:solidFill>
            <a:srgbClr val="F9BE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02" name="object 11"/>
          <p:cNvSpPr>
            <a:spLocks noChangeArrowheads="1"/>
          </p:cNvSpPr>
          <p:nvPr/>
        </p:nvSpPr>
        <p:spPr bwMode="auto">
          <a:xfrm>
            <a:off x="484188" y="636588"/>
            <a:ext cx="96837" cy="146050"/>
          </a:xfrm>
          <a:custGeom>
            <a:avLst/>
            <a:gdLst>
              <a:gd name="T0" fmla="*/ 0 w 96898"/>
              <a:gd name="T1" fmla="*/ 0 h 146579"/>
              <a:gd name="T2" fmla="*/ 96898 w 96898"/>
              <a:gd name="T3" fmla="*/ 146579 h 146579"/>
            </a:gdLst>
            <a:ahLst/>
            <a:cxnLst/>
            <a:rect l="T0" t="T1" r="T2" b="T3"/>
            <a:pathLst>
              <a:path w="96898" h="146579">
                <a:moveTo>
                  <a:pt x="52093" y="0"/>
                </a:moveTo>
                <a:lnTo>
                  <a:pt x="12945" y="15988"/>
                </a:lnTo>
                <a:lnTo>
                  <a:pt x="0" y="146579"/>
                </a:lnTo>
                <a:lnTo>
                  <a:pt x="14597" y="145497"/>
                </a:lnTo>
                <a:lnTo>
                  <a:pt x="53713" y="130506"/>
                </a:lnTo>
                <a:lnTo>
                  <a:pt x="82547" y="101187"/>
                </a:lnTo>
                <a:lnTo>
                  <a:pt x="96898" y="61766"/>
                </a:lnTo>
                <a:lnTo>
                  <a:pt x="95635" y="43966"/>
                </a:lnTo>
                <a:lnTo>
                  <a:pt x="75227" y="8220"/>
                </a:lnTo>
                <a:lnTo>
                  <a:pt x="52093" y="0"/>
                </a:lnTo>
                <a:close/>
              </a:path>
            </a:pathLst>
          </a:custGeom>
          <a:solidFill>
            <a:srgbClr val="C89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03" name="object 12"/>
          <p:cNvSpPr>
            <a:spLocks noChangeArrowheads="1"/>
          </p:cNvSpPr>
          <p:nvPr/>
        </p:nvSpPr>
        <p:spPr bwMode="auto">
          <a:xfrm>
            <a:off x="6965950" y="392113"/>
            <a:ext cx="195263" cy="195262"/>
          </a:xfrm>
          <a:custGeom>
            <a:avLst/>
            <a:gdLst>
              <a:gd name="T0" fmla="*/ 0 w 194515"/>
              <a:gd name="T1" fmla="*/ 0 h 194422"/>
              <a:gd name="T2" fmla="*/ 194515 w 194515"/>
              <a:gd name="T3" fmla="*/ 194422 h 194422"/>
            </a:gdLst>
            <a:ahLst/>
            <a:cxnLst/>
            <a:rect l="T0" t="T1" r="T2" b="T3"/>
            <a:pathLst>
              <a:path w="194515" h="194422">
                <a:moveTo>
                  <a:pt x="194515" y="96946"/>
                </a:moveTo>
                <a:lnTo>
                  <a:pt x="97663" y="96946"/>
                </a:lnTo>
                <a:lnTo>
                  <a:pt x="103759" y="194422"/>
                </a:lnTo>
                <a:lnTo>
                  <a:pt x="142667" y="183446"/>
                </a:lnTo>
                <a:lnTo>
                  <a:pt x="173090" y="157415"/>
                </a:lnTo>
                <a:lnTo>
                  <a:pt x="191376" y="118944"/>
                </a:lnTo>
                <a:lnTo>
                  <a:pt x="194515" y="96946"/>
                </a:lnTo>
                <a:close/>
              </a:path>
              <a:path w="194515" h="194422">
                <a:moveTo>
                  <a:pt x="84754" y="0"/>
                </a:moveTo>
                <a:lnTo>
                  <a:pt x="45339" y="14326"/>
                </a:lnTo>
                <a:lnTo>
                  <a:pt x="16048" y="43161"/>
                </a:lnTo>
                <a:lnTo>
                  <a:pt x="1080" y="82321"/>
                </a:lnTo>
                <a:lnTo>
                  <a:pt x="0" y="96946"/>
                </a:lnTo>
                <a:lnTo>
                  <a:pt x="1308" y="108136"/>
                </a:lnTo>
                <a:lnTo>
                  <a:pt x="25392" y="138657"/>
                </a:lnTo>
                <a:lnTo>
                  <a:pt x="55283" y="145410"/>
                </a:lnTo>
                <a:lnTo>
                  <a:pt x="68890" y="141518"/>
                </a:lnTo>
                <a:lnTo>
                  <a:pt x="80550" y="134093"/>
                </a:lnTo>
                <a:lnTo>
                  <a:pt x="89645" y="123767"/>
                </a:lnTo>
                <a:lnTo>
                  <a:pt x="95555" y="111174"/>
                </a:lnTo>
                <a:lnTo>
                  <a:pt x="97663" y="96946"/>
                </a:lnTo>
                <a:lnTo>
                  <a:pt x="194515" y="96946"/>
                </a:lnTo>
                <a:lnTo>
                  <a:pt x="183104" y="50019"/>
                </a:lnTo>
                <a:lnTo>
                  <a:pt x="156419" y="20740"/>
                </a:lnTo>
                <a:lnTo>
                  <a:pt x="117038" y="3315"/>
                </a:lnTo>
                <a:lnTo>
                  <a:pt x="101447" y="741"/>
                </a:lnTo>
                <a:lnTo>
                  <a:pt x="84754" y="0"/>
                </a:lnTo>
                <a:close/>
              </a:path>
            </a:pathLst>
          </a:custGeom>
          <a:solidFill>
            <a:srgbClr val="C89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04" name="object 13"/>
          <p:cNvSpPr>
            <a:spLocks noChangeArrowheads="1"/>
          </p:cNvSpPr>
          <p:nvPr/>
        </p:nvSpPr>
        <p:spPr bwMode="auto">
          <a:xfrm>
            <a:off x="387350" y="392113"/>
            <a:ext cx="6775450" cy="1562100"/>
          </a:xfrm>
          <a:custGeom>
            <a:avLst/>
            <a:gdLst>
              <a:gd name="T0" fmla="*/ 0 w 6775450"/>
              <a:gd name="T1" fmla="*/ 0 h 1562308"/>
              <a:gd name="T2" fmla="*/ 6775450 w 6775450"/>
              <a:gd name="T3" fmla="*/ 1562308 h 1562308"/>
            </a:gdLst>
            <a:ahLst/>
            <a:cxnLst/>
            <a:rect l="T0" t="T1" r="T2" b="T3"/>
            <a:pathLst>
              <a:path w="6775450" h="1562308">
                <a:moveTo>
                  <a:pt x="0" y="292399"/>
                </a:moveTo>
                <a:lnTo>
                  <a:pt x="9262" y="250799"/>
                </a:lnTo>
                <a:lnTo>
                  <a:pt x="34250" y="218052"/>
                </a:lnTo>
                <a:lnTo>
                  <a:pt x="70762" y="198383"/>
                </a:lnTo>
                <a:lnTo>
                  <a:pt x="6579996" y="194609"/>
                </a:lnTo>
                <a:lnTo>
                  <a:pt x="6579996" y="96946"/>
                </a:lnTo>
                <a:lnTo>
                  <a:pt x="6589257" y="55273"/>
                </a:lnTo>
                <a:lnTo>
                  <a:pt x="6614240" y="22532"/>
                </a:lnTo>
                <a:lnTo>
                  <a:pt x="6650747" y="2905"/>
                </a:lnTo>
                <a:lnTo>
                  <a:pt x="6664751" y="0"/>
                </a:lnTo>
                <a:lnTo>
                  <a:pt x="6681444" y="741"/>
                </a:lnTo>
                <a:lnTo>
                  <a:pt x="6724597" y="13443"/>
                </a:lnTo>
                <a:lnTo>
                  <a:pt x="6755744" y="39157"/>
                </a:lnTo>
                <a:lnTo>
                  <a:pt x="6772813" y="74409"/>
                </a:lnTo>
                <a:lnTo>
                  <a:pt x="6775450" y="1269918"/>
                </a:lnTo>
                <a:lnTo>
                  <a:pt x="6774370" y="1284504"/>
                </a:lnTo>
                <a:lnTo>
                  <a:pt x="6759414" y="1323616"/>
                </a:lnTo>
                <a:lnTo>
                  <a:pt x="6730129" y="1352472"/>
                </a:lnTo>
                <a:lnTo>
                  <a:pt x="6690690" y="1366849"/>
                </a:lnTo>
                <a:lnTo>
                  <a:pt x="195503" y="1367708"/>
                </a:lnTo>
                <a:lnTo>
                  <a:pt x="195503" y="1465371"/>
                </a:lnTo>
                <a:lnTo>
                  <a:pt x="186240" y="1507026"/>
                </a:lnTo>
                <a:lnTo>
                  <a:pt x="161253" y="1539760"/>
                </a:lnTo>
                <a:lnTo>
                  <a:pt x="124740" y="1559395"/>
                </a:lnTo>
                <a:lnTo>
                  <a:pt x="110735" y="1562308"/>
                </a:lnTo>
                <a:lnTo>
                  <a:pt x="94047" y="1561569"/>
                </a:lnTo>
                <a:lnTo>
                  <a:pt x="50896" y="1548877"/>
                </a:lnTo>
                <a:lnTo>
                  <a:pt x="19734" y="1523175"/>
                </a:lnTo>
                <a:lnTo>
                  <a:pt x="2646" y="1487936"/>
                </a:lnTo>
                <a:lnTo>
                  <a:pt x="437" y="1474670"/>
                </a:lnTo>
                <a:lnTo>
                  <a:pt x="0" y="2923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05" name="object 14"/>
          <p:cNvSpPr>
            <a:spLocks noChangeArrowheads="1"/>
          </p:cNvSpPr>
          <p:nvPr/>
        </p:nvSpPr>
        <p:spPr bwMode="auto">
          <a:xfrm>
            <a:off x="387350" y="636588"/>
            <a:ext cx="193675" cy="146050"/>
          </a:xfrm>
          <a:custGeom>
            <a:avLst/>
            <a:gdLst>
              <a:gd name="T0" fmla="*/ 0 w 195066"/>
              <a:gd name="T1" fmla="*/ 0 h 146684"/>
              <a:gd name="T2" fmla="*/ 195066 w 195066"/>
              <a:gd name="T3" fmla="*/ 146684 h 146684"/>
            </a:gdLst>
            <a:ahLst/>
            <a:cxnLst/>
            <a:rect l="T0" t="T1" r="T2" b="T3"/>
            <a:pathLst>
              <a:path w="195066" h="146684">
                <a:moveTo>
                  <a:pt x="0" y="48894"/>
                </a:moveTo>
                <a:lnTo>
                  <a:pt x="9262" y="90494"/>
                </a:lnTo>
                <a:lnTo>
                  <a:pt x="34250" y="123241"/>
                </a:lnTo>
                <a:lnTo>
                  <a:pt x="70762" y="142910"/>
                </a:lnTo>
                <a:lnTo>
                  <a:pt x="84768" y="145830"/>
                </a:lnTo>
                <a:lnTo>
                  <a:pt x="101455" y="145088"/>
                </a:lnTo>
                <a:lnTo>
                  <a:pt x="144606" y="132371"/>
                </a:lnTo>
                <a:lnTo>
                  <a:pt x="175768" y="106645"/>
                </a:lnTo>
                <a:lnTo>
                  <a:pt x="192857" y="71421"/>
                </a:lnTo>
                <a:lnTo>
                  <a:pt x="195066" y="58176"/>
                </a:lnTo>
                <a:lnTo>
                  <a:pt x="193508" y="41265"/>
                </a:lnTo>
                <a:lnTo>
                  <a:pt x="171323" y="7033"/>
                </a:lnTo>
                <a:lnTo>
                  <a:pt x="146694" y="0"/>
                </a:lnTo>
                <a:lnTo>
                  <a:pt x="132414" y="2105"/>
                </a:lnTo>
                <a:lnTo>
                  <a:pt x="102071" y="28747"/>
                </a:lnTo>
                <a:lnTo>
                  <a:pt x="97751" y="146684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06" name="object 15"/>
          <p:cNvSpPr>
            <a:spLocks noChangeArrowheads="1"/>
          </p:cNvSpPr>
          <p:nvPr/>
        </p:nvSpPr>
        <p:spPr bwMode="auto">
          <a:xfrm>
            <a:off x="582613" y="685800"/>
            <a:ext cx="0" cy="1074738"/>
          </a:xfrm>
          <a:custGeom>
            <a:avLst/>
            <a:gdLst>
              <a:gd name="T0" fmla="*/ 0 h 1075309"/>
              <a:gd name="T1" fmla="*/ 1075309 h 1075309"/>
            </a:gdLst>
            <a:ahLst/>
            <a:cxnLst/>
            <a:rect l="0" t="T0" r="0" b="T1"/>
            <a:pathLst>
              <a:path h="1075309">
                <a:moveTo>
                  <a:pt x="0" y="0"/>
                </a:moveTo>
                <a:lnTo>
                  <a:pt x="0" y="1075309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07" name="object 16"/>
          <p:cNvSpPr>
            <a:spLocks noChangeArrowheads="1"/>
          </p:cNvSpPr>
          <p:nvPr/>
        </p:nvSpPr>
        <p:spPr bwMode="auto">
          <a:xfrm>
            <a:off x="6965950" y="488950"/>
            <a:ext cx="196850" cy="98425"/>
          </a:xfrm>
          <a:custGeom>
            <a:avLst/>
            <a:gdLst>
              <a:gd name="T0" fmla="*/ 0 w 195453"/>
              <a:gd name="T1" fmla="*/ 0 h 97663"/>
              <a:gd name="T2" fmla="*/ 195453 w 195453"/>
              <a:gd name="T3" fmla="*/ 97663 h 97663"/>
            </a:gdLst>
            <a:ahLst/>
            <a:cxnLst/>
            <a:rect l="T0" t="T1" r="T2" b="T3"/>
            <a:pathLst>
              <a:path w="195453" h="97663">
                <a:moveTo>
                  <a:pt x="195453" y="0"/>
                </a:moveTo>
                <a:lnTo>
                  <a:pt x="186189" y="41593"/>
                </a:lnTo>
                <a:lnTo>
                  <a:pt x="161188" y="74297"/>
                </a:lnTo>
                <a:lnTo>
                  <a:pt x="124630" y="93914"/>
                </a:lnTo>
                <a:lnTo>
                  <a:pt x="110600" y="96819"/>
                </a:lnTo>
                <a:lnTo>
                  <a:pt x="0" y="97663"/>
                </a:lnTo>
              </a:path>
            </a:pathLst>
          </a:custGeom>
          <a:noFill/>
          <a:ln w="952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08" name="object 17"/>
          <p:cNvSpPr>
            <a:spLocks noChangeArrowheads="1"/>
          </p:cNvSpPr>
          <p:nvPr/>
        </p:nvSpPr>
        <p:spPr bwMode="auto">
          <a:xfrm>
            <a:off x="6965950" y="488950"/>
            <a:ext cx="98425" cy="98425"/>
          </a:xfrm>
          <a:custGeom>
            <a:avLst/>
            <a:gdLst>
              <a:gd name="T0" fmla="*/ 0 w 97663"/>
              <a:gd name="T1" fmla="*/ 0 h 97663"/>
              <a:gd name="T2" fmla="*/ 97663 w 97663"/>
              <a:gd name="T3" fmla="*/ 97663 h 97663"/>
            </a:gdLst>
            <a:ahLst/>
            <a:cxnLst/>
            <a:rect l="T0" t="T1" r="T2" b="T3"/>
            <a:pathLst>
              <a:path w="97663" h="97663">
                <a:moveTo>
                  <a:pt x="0" y="0"/>
                </a:moveTo>
                <a:lnTo>
                  <a:pt x="17131" y="37181"/>
                </a:lnTo>
                <a:lnTo>
                  <a:pt x="42374" y="48476"/>
                </a:lnTo>
                <a:lnTo>
                  <a:pt x="58499" y="46805"/>
                </a:lnTo>
                <a:lnTo>
                  <a:pt x="72270" y="41714"/>
                </a:lnTo>
                <a:lnTo>
                  <a:pt x="83375" y="33729"/>
                </a:lnTo>
                <a:lnTo>
                  <a:pt x="91507" y="23377"/>
                </a:lnTo>
                <a:lnTo>
                  <a:pt x="96355" y="11186"/>
                </a:lnTo>
                <a:lnTo>
                  <a:pt x="97663" y="97663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9450" y="139700"/>
            <a:ext cx="6535738" cy="277495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800"/>
              </a:lnSpc>
            </a:pPr>
            <a:endParaRPr lang="tr-TR" sz="8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 smtClean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 algn="ctr"/>
            <a:r>
              <a:rPr lang="tr-TR" sz="24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Güvendiğim Büyükler:</a:t>
            </a:r>
            <a:endParaRPr lang="tr-TR" sz="2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algn="ctr">
              <a:lnSpc>
                <a:spcPct val="129000"/>
              </a:lnSpc>
              <a:spcBef>
                <a:spcPts val="450"/>
              </a:spcBef>
            </a:pP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Eğer kötü bir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bakış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ya da dokunuşla </a:t>
            </a:r>
            <a:r>
              <a:rPr lang="tr-TR" sz="2400" b="1" baseline="3000" dirty="0" smtClean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karşılaşırsan </a:t>
            </a:r>
            <a:r>
              <a:rPr lang="tr-TR" sz="2400" b="1" baseline="3000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güvendiğin bir </a:t>
            </a:r>
            <a:r>
              <a:rPr lang="tr-TR" sz="1600" b="1" dirty="0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büyüğüne MUTLAKA söyle!</a:t>
            </a:r>
            <a:endParaRPr lang="tr-TR" sz="16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ts val="900"/>
              </a:lnSpc>
              <a:spcBef>
                <a:spcPts val="38"/>
              </a:spcBef>
            </a:pPr>
            <a:endParaRPr lang="tr-TR" sz="9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tr-TR" sz="1000" dirty="0">
              <a:latin typeface="Calibri" pitchFamily="34" charset="0"/>
            </a:endParaRPr>
          </a:p>
          <a:p>
            <a:pPr>
              <a:buClr>
                <a:srgbClr val="365F91"/>
              </a:buClr>
              <a:buFont typeface="Calibri" pitchFamily="34" charset="0"/>
              <a:buAutoNum type="arabicPeriod"/>
            </a:pPr>
            <a:r>
              <a:rPr lang="tr-TR" sz="1400" dirty="0" smtClean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İçteki </a:t>
            </a:r>
            <a:r>
              <a:rPr lang="tr-TR" sz="1400" dirty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daireye kendi resmini çiz.</a:t>
            </a:r>
            <a:endParaRPr lang="tr-TR" sz="1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ts val="2263"/>
              </a:lnSpc>
              <a:spcBef>
                <a:spcPts val="150"/>
              </a:spcBef>
              <a:buClr>
                <a:srgbClr val="365F91"/>
              </a:buClr>
              <a:buFont typeface="Calibri" pitchFamily="34" charset="0"/>
              <a:buAutoNum type="arabicPeriod"/>
            </a:pPr>
            <a:r>
              <a:rPr lang="tr-TR" sz="1400" dirty="0" smtClean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Yardım </a:t>
            </a:r>
            <a:r>
              <a:rPr lang="tr-TR" sz="1400" dirty="0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isteyebileceğin büyüklerin ve güvenebileceğin yetişkinlerin de resimlerini diğer yıldızların içine yapabilirsin.</a:t>
            </a:r>
            <a:endParaRPr lang="tr-TR" sz="14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3815" name="object 24"/>
          <p:cNvSpPr>
            <a:spLocks noChangeArrowheads="1"/>
          </p:cNvSpPr>
          <p:nvPr/>
        </p:nvSpPr>
        <p:spPr bwMode="auto">
          <a:xfrm>
            <a:off x="1809750" y="5226050"/>
            <a:ext cx="3124200" cy="2895600"/>
          </a:xfrm>
          <a:custGeom>
            <a:avLst/>
            <a:gdLst>
              <a:gd name="T0" fmla="*/ 0 w 2837179"/>
              <a:gd name="T1" fmla="*/ 0 h 2781300"/>
              <a:gd name="T2" fmla="*/ 2837179 w 2837179"/>
              <a:gd name="T3" fmla="*/ 2781300 h 2781300"/>
            </a:gdLst>
            <a:ahLst/>
            <a:cxnLst/>
            <a:rect l="T0" t="T1" r="T2" b="T3"/>
            <a:pathLst>
              <a:path w="2837179" h="2781300">
                <a:moveTo>
                  <a:pt x="1418590" y="0"/>
                </a:moveTo>
                <a:lnTo>
                  <a:pt x="1302243" y="4609"/>
                </a:lnTo>
                <a:lnTo>
                  <a:pt x="1188487" y="18199"/>
                </a:lnTo>
                <a:lnTo>
                  <a:pt x="1077687" y="40412"/>
                </a:lnTo>
                <a:lnTo>
                  <a:pt x="970206" y="70890"/>
                </a:lnTo>
                <a:lnTo>
                  <a:pt x="866411" y="109275"/>
                </a:lnTo>
                <a:lnTo>
                  <a:pt x="766667" y="155210"/>
                </a:lnTo>
                <a:lnTo>
                  <a:pt x="671338" y="208336"/>
                </a:lnTo>
                <a:lnTo>
                  <a:pt x="580790" y="268297"/>
                </a:lnTo>
                <a:lnTo>
                  <a:pt x="495387" y="334733"/>
                </a:lnTo>
                <a:lnTo>
                  <a:pt x="415496" y="407289"/>
                </a:lnTo>
                <a:lnTo>
                  <a:pt x="341480" y="485604"/>
                </a:lnTo>
                <a:lnTo>
                  <a:pt x="273706" y="569323"/>
                </a:lnTo>
                <a:lnTo>
                  <a:pt x="212538" y="658087"/>
                </a:lnTo>
                <a:lnTo>
                  <a:pt x="158340" y="751539"/>
                </a:lnTo>
                <a:lnTo>
                  <a:pt x="111480" y="849320"/>
                </a:lnTo>
                <a:lnTo>
                  <a:pt x="72320" y="951073"/>
                </a:lnTo>
                <a:lnTo>
                  <a:pt x="41228" y="1056440"/>
                </a:lnTo>
                <a:lnTo>
                  <a:pt x="18567" y="1165064"/>
                </a:lnTo>
                <a:lnTo>
                  <a:pt x="4702" y="1276586"/>
                </a:lnTo>
                <a:lnTo>
                  <a:pt x="0" y="1390650"/>
                </a:lnTo>
                <a:lnTo>
                  <a:pt x="4702" y="1504713"/>
                </a:lnTo>
                <a:lnTo>
                  <a:pt x="18567" y="1616235"/>
                </a:lnTo>
                <a:lnTo>
                  <a:pt x="41228" y="1724859"/>
                </a:lnTo>
                <a:lnTo>
                  <a:pt x="72320" y="1830226"/>
                </a:lnTo>
                <a:lnTo>
                  <a:pt x="111480" y="1931979"/>
                </a:lnTo>
                <a:lnTo>
                  <a:pt x="158340" y="2029760"/>
                </a:lnTo>
                <a:lnTo>
                  <a:pt x="212538" y="2123212"/>
                </a:lnTo>
                <a:lnTo>
                  <a:pt x="273706" y="2211976"/>
                </a:lnTo>
                <a:lnTo>
                  <a:pt x="341480" y="2295695"/>
                </a:lnTo>
                <a:lnTo>
                  <a:pt x="415496" y="2374011"/>
                </a:lnTo>
                <a:lnTo>
                  <a:pt x="495387" y="2446566"/>
                </a:lnTo>
                <a:lnTo>
                  <a:pt x="580790" y="2513002"/>
                </a:lnTo>
                <a:lnTo>
                  <a:pt x="671338" y="2572963"/>
                </a:lnTo>
                <a:lnTo>
                  <a:pt x="766667" y="2626089"/>
                </a:lnTo>
                <a:lnTo>
                  <a:pt x="866411" y="2672024"/>
                </a:lnTo>
                <a:lnTo>
                  <a:pt x="970206" y="2710409"/>
                </a:lnTo>
                <a:lnTo>
                  <a:pt x="1077687" y="2740887"/>
                </a:lnTo>
                <a:lnTo>
                  <a:pt x="1188487" y="2763100"/>
                </a:lnTo>
                <a:lnTo>
                  <a:pt x="1302243" y="2776690"/>
                </a:lnTo>
                <a:lnTo>
                  <a:pt x="1418590" y="2781300"/>
                </a:lnTo>
                <a:lnTo>
                  <a:pt x="1534936" y="2776690"/>
                </a:lnTo>
                <a:lnTo>
                  <a:pt x="1648692" y="2763100"/>
                </a:lnTo>
                <a:lnTo>
                  <a:pt x="1759492" y="2740887"/>
                </a:lnTo>
                <a:lnTo>
                  <a:pt x="1866973" y="2710409"/>
                </a:lnTo>
                <a:lnTo>
                  <a:pt x="1970768" y="2672024"/>
                </a:lnTo>
                <a:lnTo>
                  <a:pt x="2070512" y="2626089"/>
                </a:lnTo>
                <a:lnTo>
                  <a:pt x="2165841" y="2572963"/>
                </a:lnTo>
                <a:lnTo>
                  <a:pt x="2256389" y="2513002"/>
                </a:lnTo>
                <a:lnTo>
                  <a:pt x="2341792" y="2446566"/>
                </a:lnTo>
                <a:lnTo>
                  <a:pt x="2421683" y="2374011"/>
                </a:lnTo>
                <a:lnTo>
                  <a:pt x="2495699" y="2295695"/>
                </a:lnTo>
                <a:lnTo>
                  <a:pt x="2563473" y="2211976"/>
                </a:lnTo>
                <a:lnTo>
                  <a:pt x="2624641" y="2123212"/>
                </a:lnTo>
                <a:lnTo>
                  <a:pt x="2678839" y="2029760"/>
                </a:lnTo>
                <a:lnTo>
                  <a:pt x="2725699" y="1931979"/>
                </a:lnTo>
                <a:lnTo>
                  <a:pt x="2764859" y="1830226"/>
                </a:lnTo>
                <a:lnTo>
                  <a:pt x="2795951" y="1724859"/>
                </a:lnTo>
                <a:lnTo>
                  <a:pt x="2818612" y="1616235"/>
                </a:lnTo>
                <a:lnTo>
                  <a:pt x="2832477" y="1504713"/>
                </a:lnTo>
                <a:lnTo>
                  <a:pt x="2837180" y="1390650"/>
                </a:lnTo>
                <a:lnTo>
                  <a:pt x="2832477" y="1276586"/>
                </a:lnTo>
                <a:lnTo>
                  <a:pt x="2818612" y="1165064"/>
                </a:lnTo>
                <a:lnTo>
                  <a:pt x="2795951" y="1056440"/>
                </a:lnTo>
                <a:lnTo>
                  <a:pt x="2764859" y="951073"/>
                </a:lnTo>
                <a:lnTo>
                  <a:pt x="2725699" y="849320"/>
                </a:lnTo>
                <a:lnTo>
                  <a:pt x="2678839" y="751539"/>
                </a:lnTo>
                <a:lnTo>
                  <a:pt x="2624641" y="658087"/>
                </a:lnTo>
                <a:lnTo>
                  <a:pt x="2563473" y="569323"/>
                </a:lnTo>
                <a:lnTo>
                  <a:pt x="2495699" y="485604"/>
                </a:lnTo>
                <a:lnTo>
                  <a:pt x="2421683" y="407289"/>
                </a:lnTo>
                <a:lnTo>
                  <a:pt x="2341792" y="334733"/>
                </a:lnTo>
                <a:lnTo>
                  <a:pt x="2256389" y="268297"/>
                </a:lnTo>
                <a:lnTo>
                  <a:pt x="2165841" y="208336"/>
                </a:lnTo>
                <a:lnTo>
                  <a:pt x="2070512" y="155210"/>
                </a:lnTo>
                <a:lnTo>
                  <a:pt x="1970768" y="109275"/>
                </a:lnTo>
                <a:lnTo>
                  <a:pt x="1866973" y="70890"/>
                </a:lnTo>
                <a:lnTo>
                  <a:pt x="1759492" y="40412"/>
                </a:lnTo>
                <a:lnTo>
                  <a:pt x="1648692" y="18199"/>
                </a:lnTo>
                <a:lnTo>
                  <a:pt x="1534936" y="4609"/>
                </a:lnTo>
                <a:lnTo>
                  <a:pt x="1418590" y="0"/>
                </a:lnTo>
                <a:close/>
              </a:path>
            </a:pathLst>
          </a:custGeom>
          <a:noFill/>
          <a:ln w="3810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16" name="object 25"/>
          <p:cNvSpPr>
            <a:spLocks noChangeArrowheads="1"/>
          </p:cNvSpPr>
          <p:nvPr/>
        </p:nvSpPr>
        <p:spPr bwMode="auto">
          <a:xfrm>
            <a:off x="1797050" y="5200650"/>
            <a:ext cx="3124200" cy="2895600"/>
          </a:xfrm>
          <a:custGeom>
            <a:avLst/>
            <a:gdLst>
              <a:gd name="T0" fmla="*/ 0 w 2837179"/>
              <a:gd name="T1" fmla="*/ 0 h 2781300"/>
              <a:gd name="T2" fmla="*/ 2837179 w 2837179"/>
              <a:gd name="T3" fmla="*/ 2781300 h 2781300"/>
            </a:gdLst>
            <a:ahLst/>
            <a:cxnLst/>
            <a:rect l="T0" t="T1" r="T2" b="T3"/>
            <a:pathLst>
              <a:path w="2837179" h="2781300">
                <a:moveTo>
                  <a:pt x="1418590" y="0"/>
                </a:moveTo>
                <a:lnTo>
                  <a:pt x="1302243" y="4609"/>
                </a:lnTo>
                <a:lnTo>
                  <a:pt x="1188487" y="18199"/>
                </a:lnTo>
                <a:lnTo>
                  <a:pt x="1077687" y="40412"/>
                </a:lnTo>
                <a:lnTo>
                  <a:pt x="970206" y="70890"/>
                </a:lnTo>
                <a:lnTo>
                  <a:pt x="866411" y="109275"/>
                </a:lnTo>
                <a:lnTo>
                  <a:pt x="766667" y="155210"/>
                </a:lnTo>
                <a:lnTo>
                  <a:pt x="671338" y="208336"/>
                </a:lnTo>
                <a:lnTo>
                  <a:pt x="580790" y="268297"/>
                </a:lnTo>
                <a:lnTo>
                  <a:pt x="495387" y="334733"/>
                </a:lnTo>
                <a:lnTo>
                  <a:pt x="415496" y="407289"/>
                </a:lnTo>
                <a:lnTo>
                  <a:pt x="341480" y="485604"/>
                </a:lnTo>
                <a:lnTo>
                  <a:pt x="273706" y="569323"/>
                </a:lnTo>
                <a:lnTo>
                  <a:pt x="212538" y="658087"/>
                </a:lnTo>
                <a:lnTo>
                  <a:pt x="158340" y="751539"/>
                </a:lnTo>
                <a:lnTo>
                  <a:pt x="111480" y="849320"/>
                </a:lnTo>
                <a:lnTo>
                  <a:pt x="72320" y="951073"/>
                </a:lnTo>
                <a:lnTo>
                  <a:pt x="41228" y="1056440"/>
                </a:lnTo>
                <a:lnTo>
                  <a:pt x="18567" y="1165064"/>
                </a:lnTo>
                <a:lnTo>
                  <a:pt x="4702" y="1276586"/>
                </a:lnTo>
                <a:lnTo>
                  <a:pt x="0" y="1390650"/>
                </a:lnTo>
                <a:lnTo>
                  <a:pt x="4702" y="1504713"/>
                </a:lnTo>
                <a:lnTo>
                  <a:pt x="18567" y="1616235"/>
                </a:lnTo>
                <a:lnTo>
                  <a:pt x="41228" y="1724859"/>
                </a:lnTo>
                <a:lnTo>
                  <a:pt x="72320" y="1830226"/>
                </a:lnTo>
                <a:lnTo>
                  <a:pt x="111480" y="1931979"/>
                </a:lnTo>
                <a:lnTo>
                  <a:pt x="158340" y="2029760"/>
                </a:lnTo>
                <a:lnTo>
                  <a:pt x="212538" y="2123212"/>
                </a:lnTo>
                <a:lnTo>
                  <a:pt x="273706" y="2211976"/>
                </a:lnTo>
                <a:lnTo>
                  <a:pt x="341480" y="2295695"/>
                </a:lnTo>
                <a:lnTo>
                  <a:pt x="415496" y="2374011"/>
                </a:lnTo>
                <a:lnTo>
                  <a:pt x="495387" y="2446566"/>
                </a:lnTo>
                <a:lnTo>
                  <a:pt x="580790" y="2513002"/>
                </a:lnTo>
                <a:lnTo>
                  <a:pt x="671338" y="2572963"/>
                </a:lnTo>
                <a:lnTo>
                  <a:pt x="766667" y="2626089"/>
                </a:lnTo>
                <a:lnTo>
                  <a:pt x="866411" y="2672024"/>
                </a:lnTo>
                <a:lnTo>
                  <a:pt x="970206" y="2710409"/>
                </a:lnTo>
                <a:lnTo>
                  <a:pt x="1077687" y="2740887"/>
                </a:lnTo>
                <a:lnTo>
                  <a:pt x="1188487" y="2763100"/>
                </a:lnTo>
                <a:lnTo>
                  <a:pt x="1302243" y="2776690"/>
                </a:lnTo>
                <a:lnTo>
                  <a:pt x="1418590" y="2781300"/>
                </a:lnTo>
                <a:lnTo>
                  <a:pt x="1534936" y="2776690"/>
                </a:lnTo>
                <a:lnTo>
                  <a:pt x="1648692" y="2763100"/>
                </a:lnTo>
                <a:lnTo>
                  <a:pt x="1759492" y="2740887"/>
                </a:lnTo>
                <a:lnTo>
                  <a:pt x="1866973" y="2710409"/>
                </a:lnTo>
                <a:lnTo>
                  <a:pt x="1970768" y="2672024"/>
                </a:lnTo>
                <a:lnTo>
                  <a:pt x="2070512" y="2626089"/>
                </a:lnTo>
                <a:lnTo>
                  <a:pt x="2165841" y="2572963"/>
                </a:lnTo>
                <a:lnTo>
                  <a:pt x="2256389" y="2513002"/>
                </a:lnTo>
                <a:lnTo>
                  <a:pt x="2341792" y="2446566"/>
                </a:lnTo>
                <a:lnTo>
                  <a:pt x="2421683" y="2374011"/>
                </a:lnTo>
                <a:lnTo>
                  <a:pt x="2495699" y="2295695"/>
                </a:lnTo>
                <a:lnTo>
                  <a:pt x="2563473" y="2211976"/>
                </a:lnTo>
                <a:lnTo>
                  <a:pt x="2624641" y="2123212"/>
                </a:lnTo>
                <a:lnTo>
                  <a:pt x="2678839" y="2029760"/>
                </a:lnTo>
                <a:lnTo>
                  <a:pt x="2725699" y="1931979"/>
                </a:lnTo>
                <a:lnTo>
                  <a:pt x="2764859" y="1830226"/>
                </a:lnTo>
                <a:lnTo>
                  <a:pt x="2795951" y="1724859"/>
                </a:lnTo>
                <a:lnTo>
                  <a:pt x="2818612" y="1616235"/>
                </a:lnTo>
                <a:lnTo>
                  <a:pt x="2832477" y="1504713"/>
                </a:lnTo>
                <a:lnTo>
                  <a:pt x="2837180" y="1390650"/>
                </a:lnTo>
                <a:lnTo>
                  <a:pt x="2832477" y="1276586"/>
                </a:lnTo>
                <a:lnTo>
                  <a:pt x="2818612" y="1165064"/>
                </a:lnTo>
                <a:lnTo>
                  <a:pt x="2795951" y="1056440"/>
                </a:lnTo>
                <a:lnTo>
                  <a:pt x="2764859" y="951073"/>
                </a:lnTo>
                <a:lnTo>
                  <a:pt x="2725699" y="849320"/>
                </a:lnTo>
                <a:lnTo>
                  <a:pt x="2678839" y="751539"/>
                </a:lnTo>
                <a:lnTo>
                  <a:pt x="2624641" y="658087"/>
                </a:lnTo>
                <a:lnTo>
                  <a:pt x="2563473" y="569323"/>
                </a:lnTo>
                <a:lnTo>
                  <a:pt x="2495699" y="485604"/>
                </a:lnTo>
                <a:lnTo>
                  <a:pt x="2421683" y="407289"/>
                </a:lnTo>
                <a:lnTo>
                  <a:pt x="2341792" y="334733"/>
                </a:lnTo>
                <a:lnTo>
                  <a:pt x="2256389" y="268297"/>
                </a:lnTo>
                <a:lnTo>
                  <a:pt x="2165841" y="208336"/>
                </a:lnTo>
                <a:lnTo>
                  <a:pt x="2070512" y="155210"/>
                </a:lnTo>
                <a:lnTo>
                  <a:pt x="1970768" y="109275"/>
                </a:lnTo>
                <a:lnTo>
                  <a:pt x="1866973" y="70890"/>
                </a:lnTo>
                <a:lnTo>
                  <a:pt x="1759492" y="40412"/>
                </a:lnTo>
                <a:lnTo>
                  <a:pt x="1648692" y="18199"/>
                </a:lnTo>
                <a:lnTo>
                  <a:pt x="1534936" y="4609"/>
                </a:lnTo>
                <a:lnTo>
                  <a:pt x="1418590" y="0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17" name="object 26"/>
          <p:cNvSpPr>
            <a:spLocks noChangeArrowheads="1"/>
          </p:cNvSpPr>
          <p:nvPr/>
        </p:nvSpPr>
        <p:spPr bwMode="auto">
          <a:xfrm>
            <a:off x="438150" y="7562850"/>
            <a:ext cx="3048000" cy="2590800"/>
          </a:xfrm>
          <a:custGeom>
            <a:avLst/>
            <a:gdLst>
              <a:gd name="T0" fmla="*/ 0 w 2265680"/>
              <a:gd name="T1" fmla="*/ 0 h 1991359"/>
              <a:gd name="T2" fmla="*/ 2265680 w 2265680"/>
              <a:gd name="T3" fmla="*/ 1991359 h 1991359"/>
            </a:gdLst>
            <a:ahLst/>
            <a:cxnLst/>
            <a:rect l="T0" t="T1" r="T2" b="T3"/>
            <a:pathLst>
              <a:path w="2265680" h="1991359">
                <a:moveTo>
                  <a:pt x="0" y="760603"/>
                </a:moveTo>
                <a:lnTo>
                  <a:pt x="865416" y="760603"/>
                </a:lnTo>
                <a:lnTo>
                  <a:pt x="1132840" y="0"/>
                </a:lnTo>
                <a:lnTo>
                  <a:pt x="1400302" y="760603"/>
                </a:lnTo>
                <a:lnTo>
                  <a:pt x="2265680" y="760603"/>
                </a:lnTo>
                <a:lnTo>
                  <a:pt x="1565529" y="1230757"/>
                </a:lnTo>
                <a:lnTo>
                  <a:pt x="1832991" y="1991360"/>
                </a:lnTo>
                <a:lnTo>
                  <a:pt x="1132840" y="1521206"/>
                </a:lnTo>
                <a:lnTo>
                  <a:pt x="432701" y="1991360"/>
                </a:lnTo>
                <a:lnTo>
                  <a:pt x="700138" y="1230757"/>
                </a:lnTo>
                <a:lnTo>
                  <a:pt x="0" y="760603"/>
                </a:lnTo>
                <a:close/>
              </a:path>
            </a:pathLst>
          </a:custGeom>
          <a:noFill/>
          <a:ln w="3810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18" name="object 27"/>
          <p:cNvSpPr>
            <a:spLocks noChangeArrowheads="1"/>
          </p:cNvSpPr>
          <p:nvPr/>
        </p:nvSpPr>
        <p:spPr bwMode="auto">
          <a:xfrm>
            <a:off x="425450" y="7537450"/>
            <a:ext cx="3048000" cy="2590800"/>
          </a:xfrm>
          <a:custGeom>
            <a:avLst/>
            <a:gdLst>
              <a:gd name="T0" fmla="*/ 0 w 2265680"/>
              <a:gd name="T1" fmla="*/ 0 h 1991359"/>
              <a:gd name="T2" fmla="*/ 2265680 w 2265680"/>
              <a:gd name="T3" fmla="*/ 1991359 h 1991359"/>
            </a:gdLst>
            <a:ahLst/>
            <a:cxnLst/>
            <a:rect l="T0" t="T1" r="T2" b="T3"/>
            <a:pathLst>
              <a:path w="2265680" h="1991359">
                <a:moveTo>
                  <a:pt x="0" y="760603"/>
                </a:moveTo>
                <a:lnTo>
                  <a:pt x="865416" y="760603"/>
                </a:lnTo>
                <a:lnTo>
                  <a:pt x="1132840" y="0"/>
                </a:lnTo>
                <a:lnTo>
                  <a:pt x="1400302" y="760603"/>
                </a:lnTo>
                <a:lnTo>
                  <a:pt x="2265680" y="760603"/>
                </a:lnTo>
                <a:lnTo>
                  <a:pt x="1565529" y="1230757"/>
                </a:lnTo>
                <a:lnTo>
                  <a:pt x="1832991" y="1991360"/>
                </a:lnTo>
                <a:lnTo>
                  <a:pt x="1132840" y="1521206"/>
                </a:lnTo>
                <a:lnTo>
                  <a:pt x="432701" y="1991360"/>
                </a:lnTo>
                <a:lnTo>
                  <a:pt x="700138" y="1230757"/>
                </a:lnTo>
                <a:lnTo>
                  <a:pt x="0" y="760603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19" name="object 28"/>
          <p:cNvSpPr>
            <a:spLocks noChangeArrowheads="1"/>
          </p:cNvSpPr>
          <p:nvPr/>
        </p:nvSpPr>
        <p:spPr bwMode="auto">
          <a:xfrm>
            <a:off x="323850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20" name="object 29"/>
          <p:cNvSpPr>
            <a:spLocks noChangeArrowheads="1"/>
          </p:cNvSpPr>
          <p:nvPr/>
        </p:nvSpPr>
        <p:spPr bwMode="auto">
          <a:xfrm>
            <a:off x="304800" y="323850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21" name="object 30"/>
          <p:cNvSpPr>
            <a:spLocks noChangeArrowheads="1"/>
          </p:cNvSpPr>
          <p:nvPr/>
        </p:nvSpPr>
        <p:spPr bwMode="auto">
          <a:xfrm>
            <a:off x="361950" y="369888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22" name="object 31"/>
          <p:cNvSpPr>
            <a:spLocks noChangeArrowheads="1"/>
          </p:cNvSpPr>
          <p:nvPr/>
        </p:nvSpPr>
        <p:spPr bwMode="auto">
          <a:xfrm>
            <a:off x="7237413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23" name="object 32"/>
          <p:cNvSpPr>
            <a:spLocks noChangeArrowheads="1"/>
          </p:cNvSpPr>
          <p:nvPr/>
        </p:nvSpPr>
        <p:spPr bwMode="auto">
          <a:xfrm>
            <a:off x="369888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24" name="object 33"/>
          <p:cNvSpPr>
            <a:spLocks noChangeArrowheads="1"/>
          </p:cNvSpPr>
          <p:nvPr/>
        </p:nvSpPr>
        <p:spPr bwMode="auto">
          <a:xfrm>
            <a:off x="7191375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25" name="object 34"/>
          <p:cNvSpPr>
            <a:spLocks noChangeArrowheads="1"/>
          </p:cNvSpPr>
          <p:nvPr/>
        </p:nvSpPr>
        <p:spPr bwMode="auto">
          <a:xfrm>
            <a:off x="304800" y="10283825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3826" name="object 35"/>
          <p:cNvSpPr>
            <a:spLocks noChangeArrowheads="1"/>
          </p:cNvSpPr>
          <p:nvPr/>
        </p:nvSpPr>
        <p:spPr bwMode="auto">
          <a:xfrm>
            <a:off x="361950" y="10236200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4006850" y="9696450"/>
            <a:ext cx="3124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 smtClean="0"/>
              <a:t>Adı Soyadı:</a:t>
            </a:r>
          </a:p>
          <a:p>
            <a:r>
              <a:rPr lang="tr-TR" sz="1200" dirty="0" smtClean="0"/>
              <a:t>Sınıfı: </a:t>
            </a:r>
            <a:endParaRPr lang="tr-TR" sz="1200" dirty="0"/>
          </a:p>
        </p:txBody>
      </p:sp>
      <p:sp>
        <p:nvSpPr>
          <p:cNvPr id="39" name="object 26"/>
          <p:cNvSpPr>
            <a:spLocks noChangeArrowheads="1"/>
          </p:cNvSpPr>
          <p:nvPr/>
        </p:nvSpPr>
        <p:spPr bwMode="auto">
          <a:xfrm rot="2453527">
            <a:off x="488775" y="3011964"/>
            <a:ext cx="3048000" cy="2590800"/>
          </a:xfrm>
          <a:custGeom>
            <a:avLst/>
            <a:gdLst>
              <a:gd name="T0" fmla="*/ 0 w 2265680"/>
              <a:gd name="T1" fmla="*/ 0 h 1991359"/>
              <a:gd name="T2" fmla="*/ 2265680 w 2265680"/>
              <a:gd name="T3" fmla="*/ 1991359 h 1991359"/>
            </a:gdLst>
            <a:ahLst/>
            <a:cxnLst/>
            <a:rect l="T0" t="T1" r="T2" b="T3"/>
            <a:pathLst>
              <a:path w="2265680" h="1991359">
                <a:moveTo>
                  <a:pt x="0" y="760603"/>
                </a:moveTo>
                <a:lnTo>
                  <a:pt x="865416" y="760603"/>
                </a:lnTo>
                <a:lnTo>
                  <a:pt x="1132840" y="0"/>
                </a:lnTo>
                <a:lnTo>
                  <a:pt x="1400302" y="760603"/>
                </a:lnTo>
                <a:lnTo>
                  <a:pt x="2265680" y="760603"/>
                </a:lnTo>
                <a:lnTo>
                  <a:pt x="1565529" y="1230757"/>
                </a:lnTo>
                <a:lnTo>
                  <a:pt x="1832991" y="1991360"/>
                </a:lnTo>
                <a:lnTo>
                  <a:pt x="1132840" y="1521206"/>
                </a:lnTo>
                <a:lnTo>
                  <a:pt x="432701" y="1991360"/>
                </a:lnTo>
                <a:lnTo>
                  <a:pt x="700138" y="1230757"/>
                </a:lnTo>
                <a:lnTo>
                  <a:pt x="0" y="760603"/>
                </a:lnTo>
                <a:close/>
              </a:path>
            </a:pathLst>
          </a:custGeom>
          <a:noFill/>
          <a:ln w="3810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40" name="object 27"/>
          <p:cNvSpPr>
            <a:spLocks noChangeArrowheads="1"/>
          </p:cNvSpPr>
          <p:nvPr/>
        </p:nvSpPr>
        <p:spPr bwMode="auto">
          <a:xfrm rot="2453527">
            <a:off x="476075" y="2986564"/>
            <a:ext cx="3048000" cy="2590800"/>
          </a:xfrm>
          <a:custGeom>
            <a:avLst/>
            <a:gdLst>
              <a:gd name="T0" fmla="*/ 0 w 2265680"/>
              <a:gd name="T1" fmla="*/ 0 h 1991359"/>
              <a:gd name="T2" fmla="*/ 2265680 w 2265680"/>
              <a:gd name="T3" fmla="*/ 1991359 h 1991359"/>
            </a:gdLst>
            <a:ahLst/>
            <a:cxnLst/>
            <a:rect l="T0" t="T1" r="T2" b="T3"/>
            <a:pathLst>
              <a:path w="2265680" h="1991359">
                <a:moveTo>
                  <a:pt x="0" y="760603"/>
                </a:moveTo>
                <a:lnTo>
                  <a:pt x="865416" y="760603"/>
                </a:lnTo>
                <a:lnTo>
                  <a:pt x="1132840" y="0"/>
                </a:lnTo>
                <a:lnTo>
                  <a:pt x="1400302" y="760603"/>
                </a:lnTo>
                <a:lnTo>
                  <a:pt x="2265680" y="760603"/>
                </a:lnTo>
                <a:lnTo>
                  <a:pt x="1565529" y="1230757"/>
                </a:lnTo>
                <a:lnTo>
                  <a:pt x="1832991" y="1991360"/>
                </a:lnTo>
                <a:lnTo>
                  <a:pt x="1132840" y="1521206"/>
                </a:lnTo>
                <a:lnTo>
                  <a:pt x="432701" y="1991360"/>
                </a:lnTo>
                <a:lnTo>
                  <a:pt x="700138" y="1230757"/>
                </a:lnTo>
                <a:lnTo>
                  <a:pt x="0" y="760603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43" name="object 26"/>
          <p:cNvSpPr>
            <a:spLocks noChangeArrowheads="1"/>
          </p:cNvSpPr>
          <p:nvPr/>
        </p:nvSpPr>
        <p:spPr bwMode="auto">
          <a:xfrm rot="20094894">
            <a:off x="4103042" y="3235389"/>
            <a:ext cx="3048000" cy="2590800"/>
          </a:xfrm>
          <a:custGeom>
            <a:avLst/>
            <a:gdLst>
              <a:gd name="T0" fmla="*/ 0 w 2265680"/>
              <a:gd name="T1" fmla="*/ 0 h 1991359"/>
              <a:gd name="T2" fmla="*/ 2265680 w 2265680"/>
              <a:gd name="T3" fmla="*/ 1991359 h 1991359"/>
            </a:gdLst>
            <a:ahLst/>
            <a:cxnLst/>
            <a:rect l="T0" t="T1" r="T2" b="T3"/>
            <a:pathLst>
              <a:path w="2265680" h="1991359">
                <a:moveTo>
                  <a:pt x="0" y="760603"/>
                </a:moveTo>
                <a:lnTo>
                  <a:pt x="865416" y="760603"/>
                </a:lnTo>
                <a:lnTo>
                  <a:pt x="1132840" y="0"/>
                </a:lnTo>
                <a:lnTo>
                  <a:pt x="1400302" y="760603"/>
                </a:lnTo>
                <a:lnTo>
                  <a:pt x="2265680" y="760603"/>
                </a:lnTo>
                <a:lnTo>
                  <a:pt x="1565529" y="1230757"/>
                </a:lnTo>
                <a:lnTo>
                  <a:pt x="1832991" y="1991360"/>
                </a:lnTo>
                <a:lnTo>
                  <a:pt x="1132840" y="1521206"/>
                </a:lnTo>
                <a:lnTo>
                  <a:pt x="432701" y="1991360"/>
                </a:lnTo>
                <a:lnTo>
                  <a:pt x="700138" y="1230757"/>
                </a:lnTo>
                <a:lnTo>
                  <a:pt x="0" y="760603"/>
                </a:lnTo>
                <a:close/>
              </a:path>
            </a:pathLst>
          </a:custGeom>
          <a:noFill/>
          <a:ln w="3810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44" name="object 27"/>
          <p:cNvSpPr>
            <a:spLocks noChangeArrowheads="1"/>
          </p:cNvSpPr>
          <p:nvPr/>
        </p:nvSpPr>
        <p:spPr bwMode="auto">
          <a:xfrm rot="20094894">
            <a:off x="4090342" y="3209989"/>
            <a:ext cx="3048000" cy="2590800"/>
          </a:xfrm>
          <a:custGeom>
            <a:avLst/>
            <a:gdLst>
              <a:gd name="T0" fmla="*/ 0 w 2265680"/>
              <a:gd name="T1" fmla="*/ 0 h 1991359"/>
              <a:gd name="T2" fmla="*/ 2265680 w 2265680"/>
              <a:gd name="T3" fmla="*/ 1991359 h 1991359"/>
            </a:gdLst>
            <a:ahLst/>
            <a:cxnLst/>
            <a:rect l="T0" t="T1" r="T2" b="T3"/>
            <a:pathLst>
              <a:path w="2265680" h="1991359">
                <a:moveTo>
                  <a:pt x="0" y="760603"/>
                </a:moveTo>
                <a:lnTo>
                  <a:pt x="865416" y="760603"/>
                </a:lnTo>
                <a:lnTo>
                  <a:pt x="1132840" y="0"/>
                </a:lnTo>
                <a:lnTo>
                  <a:pt x="1400302" y="760603"/>
                </a:lnTo>
                <a:lnTo>
                  <a:pt x="2265680" y="760603"/>
                </a:lnTo>
                <a:lnTo>
                  <a:pt x="1565529" y="1230757"/>
                </a:lnTo>
                <a:lnTo>
                  <a:pt x="1832991" y="1991360"/>
                </a:lnTo>
                <a:lnTo>
                  <a:pt x="1132840" y="1521206"/>
                </a:lnTo>
                <a:lnTo>
                  <a:pt x="432701" y="1991360"/>
                </a:lnTo>
                <a:lnTo>
                  <a:pt x="700138" y="1230757"/>
                </a:lnTo>
                <a:lnTo>
                  <a:pt x="0" y="760603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45" name="object 26"/>
          <p:cNvSpPr>
            <a:spLocks noChangeArrowheads="1"/>
          </p:cNvSpPr>
          <p:nvPr/>
        </p:nvSpPr>
        <p:spPr bwMode="auto">
          <a:xfrm rot="20245167">
            <a:off x="4019132" y="6778734"/>
            <a:ext cx="3048000" cy="2590800"/>
          </a:xfrm>
          <a:custGeom>
            <a:avLst/>
            <a:gdLst>
              <a:gd name="T0" fmla="*/ 0 w 2265680"/>
              <a:gd name="T1" fmla="*/ 0 h 1991359"/>
              <a:gd name="T2" fmla="*/ 2265680 w 2265680"/>
              <a:gd name="T3" fmla="*/ 1991359 h 1991359"/>
            </a:gdLst>
            <a:ahLst/>
            <a:cxnLst/>
            <a:rect l="T0" t="T1" r="T2" b="T3"/>
            <a:pathLst>
              <a:path w="2265680" h="1991359">
                <a:moveTo>
                  <a:pt x="0" y="760603"/>
                </a:moveTo>
                <a:lnTo>
                  <a:pt x="865416" y="760603"/>
                </a:lnTo>
                <a:lnTo>
                  <a:pt x="1132840" y="0"/>
                </a:lnTo>
                <a:lnTo>
                  <a:pt x="1400302" y="760603"/>
                </a:lnTo>
                <a:lnTo>
                  <a:pt x="2265680" y="760603"/>
                </a:lnTo>
                <a:lnTo>
                  <a:pt x="1565529" y="1230757"/>
                </a:lnTo>
                <a:lnTo>
                  <a:pt x="1832991" y="1991360"/>
                </a:lnTo>
                <a:lnTo>
                  <a:pt x="1132840" y="1521206"/>
                </a:lnTo>
                <a:lnTo>
                  <a:pt x="432701" y="1991360"/>
                </a:lnTo>
                <a:lnTo>
                  <a:pt x="700138" y="1230757"/>
                </a:lnTo>
                <a:lnTo>
                  <a:pt x="0" y="760603"/>
                </a:lnTo>
                <a:close/>
              </a:path>
            </a:pathLst>
          </a:custGeom>
          <a:noFill/>
          <a:ln w="3810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46" name="object 27"/>
          <p:cNvSpPr>
            <a:spLocks noChangeArrowheads="1"/>
          </p:cNvSpPr>
          <p:nvPr/>
        </p:nvSpPr>
        <p:spPr bwMode="auto">
          <a:xfrm rot="20245167">
            <a:off x="4006432" y="6753334"/>
            <a:ext cx="3048000" cy="2590800"/>
          </a:xfrm>
          <a:custGeom>
            <a:avLst/>
            <a:gdLst>
              <a:gd name="T0" fmla="*/ 0 w 2265680"/>
              <a:gd name="T1" fmla="*/ 0 h 1991359"/>
              <a:gd name="T2" fmla="*/ 2265680 w 2265680"/>
              <a:gd name="T3" fmla="*/ 1991359 h 1991359"/>
            </a:gdLst>
            <a:ahLst/>
            <a:cxnLst/>
            <a:rect l="T0" t="T1" r="T2" b="T3"/>
            <a:pathLst>
              <a:path w="2265680" h="1991359">
                <a:moveTo>
                  <a:pt x="0" y="760603"/>
                </a:moveTo>
                <a:lnTo>
                  <a:pt x="865416" y="760603"/>
                </a:lnTo>
                <a:lnTo>
                  <a:pt x="1132840" y="0"/>
                </a:lnTo>
                <a:lnTo>
                  <a:pt x="1400302" y="760603"/>
                </a:lnTo>
                <a:lnTo>
                  <a:pt x="2265680" y="760603"/>
                </a:lnTo>
                <a:lnTo>
                  <a:pt x="1565529" y="1230757"/>
                </a:lnTo>
                <a:lnTo>
                  <a:pt x="1832991" y="1991360"/>
                </a:lnTo>
                <a:lnTo>
                  <a:pt x="1132840" y="1521206"/>
                </a:lnTo>
                <a:lnTo>
                  <a:pt x="432701" y="1991360"/>
                </a:lnTo>
                <a:lnTo>
                  <a:pt x="700138" y="1230757"/>
                </a:lnTo>
                <a:lnTo>
                  <a:pt x="0" y="760603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6125" y="139700"/>
            <a:ext cx="1389063" cy="1793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spc="11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w</a:t>
            </a:r>
            <a:r>
              <a:rPr sz="1100" spc="10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w</a:t>
            </a:r>
            <a:r>
              <a:rPr sz="1100" spc="11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w</a:t>
            </a:r>
            <a:r>
              <a:rPr sz="110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40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35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l</a:t>
            </a:r>
            <a:r>
              <a:rPr sz="1100" spc="1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-8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spc="-70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-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-4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spc="-3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-1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842" name="object 3"/>
          <p:cNvSpPr>
            <a:spLocks noChangeArrowheads="1"/>
          </p:cNvSpPr>
          <p:nvPr/>
        </p:nvSpPr>
        <p:spPr bwMode="auto">
          <a:xfrm>
            <a:off x="1539875" y="1822450"/>
            <a:ext cx="4143375" cy="4171950"/>
          </a:xfrm>
          <a:custGeom>
            <a:avLst/>
            <a:gdLst>
              <a:gd name="T0" fmla="*/ 0 w 4143375"/>
              <a:gd name="T1" fmla="*/ 0 h 4171315"/>
              <a:gd name="T2" fmla="*/ 4143375 w 4143375"/>
              <a:gd name="T3" fmla="*/ 4171315 h 4171315"/>
            </a:gdLst>
            <a:ahLst/>
            <a:cxnLst/>
            <a:rect l="T0" t="T1" r="T2" b="T3"/>
            <a:pathLst>
              <a:path w="4143375" h="4171315">
                <a:moveTo>
                  <a:pt x="2071624" y="0"/>
                </a:moveTo>
                <a:lnTo>
                  <a:pt x="1901716" y="6913"/>
                </a:lnTo>
                <a:lnTo>
                  <a:pt x="1735591" y="27295"/>
                </a:lnTo>
                <a:lnTo>
                  <a:pt x="1573783" y="60610"/>
                </a:lnTo>
                <a:lnTo>
                  <a:pt x="1416824" y="106321"/>
                </a:lnTo>
                <a:lnTo>
                  <a:pt x="1265247" y="163891"/>
                </a:lnTo>
                <a:lnTo>
                  <a:pt x="1119586" y="232784"/>
                </a:lnTo>
                <a:lnTo>
                  <a:pt x="980373" y="312463"/>
                </a:lnTo>
                <a:lnTo>
                  <a:pt x="848142" y="402392"/>
                </a:lnTo>
                <a:lnTo>
                  <a:pt x="723426" y="502035"/>
                </a:lnTo>
                <a:lnTo>
                  <a:pt x="606758" y="610854"/>
                </a:lnTo>
                <a:lnTo>
                  <a:pt x="498671" y="728313"/>
                </a:lnTo>
                <a:lnTo>
                  <a:pt x="399698" y="853875"/>
                </a:lnTo>
                <a:lnTo>
                  <a:pt x="310372" y="987005"/>
                </a:lnTo>
                <a:lnTo>
                  <a:pt x="231227" y="1127165"/>
                </a:lnTo>
                <a:lnTo>
                  <a:pt x="162796" y="1273819"/>
                </a:lnTo>
                <a:lnTo>
                  <a:pt x="105611" y="1426431"/>
                </a:lnTo>
                <a:lnTo>
                  <a:pt x="60205" y="1584463"/>
                </a:lnTo>
                <a:lnTo>
                  <a:pt x="27113" y="1747380"/>
                </a:lnTo>
                <a:lnTo>
                  <a:pt x="6867" y="1914645"/>
                </a:lnTo>
                <a:lnTo>
                  <a:pt x="0" y="2085721"/>
                </a:lnTo>
                <a:lnTo>
                  <a:pt x="6867" y="2256778"/>
                </a:lnTo>
                <a:lnTo>
                  <a:pt x="27113" y="2424026"/>
                </a:lnTo>
                <a:lnTo>
                  <a:pt x="60205" y="2586929"/>
                </a:lnTo>
                <a:lnTo>
                  <a:pt x="105611" y="2744948"/>
                </a:lnTo>
                <a:lnTo>
                  <a:pt x="162796" y="2897548"/>
                </a:lnTo>
                <a:lnTo>
                  <a:pt x="231227" y="3044192"/>
                </a:lnTo>
                <a:lnTo>
                  <a:pt x="310372" y="3184344"/>
                </a:lnTo>
                <a:lnTo>
                  <a:pt x="399698" y="3317466"/>
                </a:lnTo>
                <a:lnTo>
                  <a:pt x="498671" y="3443022"/>
                </a:lnTo>
                <a:lnTo>
                  <a:pt x="606758" y="3560476"/>
                </a:lnTo>
                <a:lnTo>
                  <a:pt x="723426" y="3669291"/>
                </a:lnTo>
                <a:lnTo>
                  <a:pt x="848142" y="3768930"/>
                </a:lnTo>
                <a:lnTo>
                  <a:pt x="980373" y="3858856"/>
                </a:lnTo>
                <a:lnTo>
                  <a:pt x="1119586" y="3938533"/>
                </a:lnTo>
                <a:lnTo>
                  <a:pt x="1265247" y="4007425"/>
                </a:lnTo>
                <a:lnTo>
                  <a:pt x="1416824" y="4064994"/>
                </a:lnTo>
                <a:lnTo>
                  <a:pt x="1573783" y="4110704"/>
                </a:lnTo>
                <a:lnTo>
                  <a:pt x="1735591" y="4144019"/>
                </a:lnTo>
                <a:lnTo>
                  <a:pt x="1901716" y="4164401"/>
                </a:lnTo>
                <a:lnTo>
                  <a:pt x="2071624" y="4171315"/>
                </a:lnTo>
                <a:lnTo>
                  <a:pt x="2241549" y="4164401"/>
                </a:lnTo>
                <a:lnTo>
                  <a:pt x="2407690" y="4144019"/>
                </a:lnTo>
                <a:lnTo>
                  <a:pt x="2569513" y="4110704"/>
                </a:lnTo>
                <a:lnTo>
                  <a:pt x="2726485" y="4064994"/>
                </a:lnTo>
                <a:lnTo>
                  <a:pt x="2878074" y="4007425"/>
                </a:lnTo>
                <a:lnTo>
                  <a:pt x="3023745" y="3938533"/>
                </a:lnTo>
                <a:lnTo>
                  <a:pt x="3162966" y="3858856"/>
                </a:lnTo>
                <a:lnTo>
                  <a:pt x="3295204" y="3768930"/>
                </a:lnTo>
                <a:lnTo>
                  <a:pt x="3419927" y="3669291"/>
                </a:lnTo>
                <a:lnTo>
                  <a:pt x="3536600" y="3560476"/>
                </a:lnTo>
                <a:lnTo>
                  <a:pt x="3644692" y="3443022"/>
                </a:lnTo>
                <a:lnTo>
                  <a:pt x="3743668" y="3317466"/>
                </a:lnTo>
                <a:lnTo>
                  <a:pt x="3832996" y="3184344"/>
                </a:lnTo>
                <a:lnTo>
                  <a:pt x="3912143" y="3044192"/>
                </a:lnTo>
                <a:lnTo>
                  <a:pt x="3980576" y="2897548"/>
                </a:lnTo>
                <a:lnTo>
                  <a:pt x="4037762" y="2744948"/>
                </a:lnTo>
                <a:lnTo>
                  <a:pt x="4083168" y="2586929"/>
                </a:lnTo>
                <a:lnTo>
                  <a:pt x="4116261" y="2424026"/>
                </a:lnTo>
                <a:lnTo>
                  <a:pt x="4136507" y="2256778"/>
                </a:lnTo>
                <a:lnTo>
                  <a:pt x="4143375" y="2085721"/>
                </a:lnTo>
                <a:lnTo>
                  <a:pt x="4136507" y="1914645"/>
                </a:lnTo>
                <a:lnTo>
                  <a:pt x="4116261" y="1747380"/>
                </a:lnTo>
                <a:lnTo>
                  <a:pt x="4083168" y="1584463"/>
                </a:lnTo>
                <a:lnTo>
                  <a:pt x="4037762" y="1426431"/>
                </a:lnTo>
                <a:lnTo>
                  <a:pt x="3980576" y="1273819"/>
                </a:lnTo>
                <a:lnTo>
                  <a:pt x="3912143" y="1127165"/>
                </a:lnTo>
                <a:lnTo>
                  <a:pt x="3832996" y="987005"/>
                </a:lnTo>
                <a:lnTo>
                  <a:pt x="3743668" y="853875"/>
                </a:lnTo>
                <a:lnTo>
                  <a:pt x="3644692" y="728313"/>
                </a:lnTo>
                <a:lnTo>
                  <a:pt x="3536600" y="610854"/>
                </a:lnTo>
                <a:lnTo>
                  <a:pt x="3419927" y="502035"/>
                </a:lnTo>
                <a:lnTo>
                  <a:pt x="3295204" y="402392"/>
                </a:lnTo>
                <a:lnTo>
                  <a:pt x="3162966" y="312463"/>
                </a:lnTo>
                <a:lnTo>
                  <a:pt x="3023745" y="232784"/>
                </a:lnTo>
                <a:lnTo>
                  <a:pt x="2878074" y="163891"/>
                </a:lnTo>
                <a:lnTo>
                  <a:pt x="2726485" y="106321"/>
                </a:lnTo>
                <a:lnTo>
                  <a:pt x="2569513" y="60610"/>
                </a:lnTo>
                <a:lnTo>
                  <a:pt x="2407690" y="27295"/>
                </a:lnTo>
                <a:lnTo>
                  <a:pt x="2241549" y="6913"/>
                </a:lnTo>
                <a:lnTo>
                  <a:pt x="2071624" y="0"/>
                </a:lnTo>
                <a:close/>
              </a:path>
            </a:pathLst>
          </a:custGeom>
          <a:solidFill>
            <a:srgbClr val="1F57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43" name="object 4"/>
          <p:cNvSpPr>
            <a:spLocks noChangeArrowheads="1"/>
          </p:cNvSpPr>
          <p:nvPr/>
        </p:nvSpPr>
        <p:spPr bwMode="auto">
          <a:xfrm>
            <a:off x="1527175" y="1797050"/>
            <a:ext cx="4143375" cy="41719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44" name="object 5"/>
          <p:cNvSpPr>
            <a:spLocks noChangeArrowheads="1"/>
          </p:cNvSpPr>
          <p:nvPr/>
        </p:nvSpPr>
        <p:spPr bwMode="auto">
          <a:xfrm>
            <a:off x="1527175" y="1797050"/>
            <a:ext cx="4143375" cy="4171950"/>
          </a:xfrm>
          <a:custGeom>
            <a:avLst/>
            <a:gdLst>
              <a:gd name="T0" fmla="*/ 0 w 4143375"/>
              <a:gd name="T1" fmla="*/ 0 h 4171315"/>
              <a:gd name="T2" fmla="*/ 4143375 w 4143375"/>
              <a:gd name="T3" fmla="*/ 4171315 h 4171315"/>
            </a:gdLst>
            <a:ahLst/>
            <a:cxnLst/>
            <a:rect l="T0" t="T1" r="T2" b="T3"/>
            <a:pathLst>
              <a:path w="4143375" h="4171315">
                <a:moveTo>
                  <a:pt x="2071751" y="0"/>
                </a:moveTo>
                <a:lnTo>
                  <a:pt x="1901825" y="6913"/>
                </a:lnTo>
                <a:lnTo>
                  <a:pt x="1735684" y="27295"/>
                </a:lnTo>
                <a:lnTo>
                  <a:pt x="1573861" y="60610"/>
                </a:lnTo>
                <a:lnTo>
                  <a:pt x="1416889" y="106320"/>
                </a:lnTo>
                <a:lnTo>
                  <a:pt x="1265300" y="163889"/>
                </a:lnTo>
                <a:lnTo>
                  <a:pt x="1119629" y="232781"/>
                </a:lnTo>
                <a:lnTo>
                  <a:pt x="980408" y="312458"/>
                </a:lnTo>
                <a:lnTo>
                  <a:pt x="848170" y="402384"/>
                </a:lnTo>
                <a:lnTo>
                  <a:pt x="723447" y="502023"/>
                </a:lnTo>
                <a:lnTo>
                  <a:pt x="606774" y="610838"/>
                </a:lnTo>
                <a:lnTo>
                  <a:pt x="498682" y="728292"/>
                </a:lnTo>
                <a:lnTo>
                  <a:pt x="399706" y="853848"/>
                </a:lnTo>
                <a:lnTo>
                  <a:pt x="310378" y="986970"/>
                </a:lnTo>
                <a:lnTo>
                  <a:pt x="231231" y="1127122"/>
                </a:lnTo>
                <a:lnTo>
                  <a:pt x="162798" y="1273766"/>
                </a:lnTo>
                <a:lnTo>
                  <a:pt x="105612" y="1426366"/>
                </a:lnTo>
                <a:lnTo>
                  <a:pt x="60206" y="1584385"/>
                </a:lnTo>
                <a:lnTo>
                  <a:pt x="27113" y="1747288"/>
                </a:lnTo>
                <a:lnTo>
                  <a:pt x="6867" y="1914536"/>
                </a:lnTo>
                <a:lnTo>
                  <a:pt x="0" y="2085593"/>
                </a:lnTo>
                <a:lnTo>
                  <a:pt x="6867" y="2256669"/>
                </a:lnTo>
                <a:lnTo>
                  <a:pt x="27113" y="2423934"/>
                </a:lnTo>
                <a:lnTo>
                  <a:pt x="60206" y="2586851"/>
                </a:lnTo>
                <a:lnTo>
                  <a:pt x="105612" y="2744883"/>
                </a:lnTo>
                <a:lnTo>
                  <a:pt x="162798" y="2897495"/>
                </a:lnTo>
                <a:lnTo>
                  <a:pt x="231231" y="3044149"/>
                </a:lnTo>
                <a:lnTo>
                  <a:pt x="310378" y="3184309"/>
                </a:lnTo>
                <a:lnTo>
                  <a:pt x="399706" y="3317439"/>
                </a:lnTo>
                <a:lnTo>
                  <a:pt x="498682" y="3443001"/>
                </a:lnTo>
                <a:lnTo>
                  <a:pt x="606774" y="3560460"/>
                </a:lnTo>
                <a:lnTo>
                  <a:pt x="723447" y="3669279"/>
                </a:lnTo>
                <a:lnTo>
                  <a:pt x="848170" y="3768922"/>
                </a:lnTo>
                <a:lnTo>
                  <a:pt x="980408" y="3858851"/>
                </a:lnTo>
                <a:lnTo>
                  <a:pt x="1119629" y="3938530"/>
                </a:lnTo>
                <a:lnTo>
                  <a:pt x="1265300" y="4007423"/>
                </a:lnTo>
                <a:lnTo>
                  <a:pt x="1416889" y="4064993"/>
                </a:lnTo>
                <a:lnTo>
                  <a:pt x="1573861" y="4110704"/>
                </a:lnTo>
                <a:lnTo>
                  <a:pt x="1735684" y="4144019"/>
                </a:lnTo>
                <a:lnTo>
                  <a:pt x="1901825" y="4164401"/>
                </a:lnTo>
                <a:lnTo>
                  <a:pt x="2071751" y="4171315"/>
                </a:lnTo>
                <a:lnTo>
                  <a:pt x="2241658" y="4164401"/>
                </a:lnTo>
                <a:lnTo>
                  <a:pt x="2407783" y="4144019"/>
                </a:lnTo>
                <a:lnTo>
                  <a:pt x="2569591" y="4110704"/>
                </a:lnTo>
                <a:lnTo>
                  <a:pt x="2726550" y="4064993"/>
                </a:lnTo>
                <a:lnTo>
                  <a:pt x="2878127" y="4007423"/>
                </a:lnTo>
                <a:lnTo>
                  <a:pt x="3023788" y="3938530"/>
                </a:lnTo>
                <a:lnTo>
                  <a:pt x="3163001" y="3858851"/>
                </a:lnTo>
                <a:lnTo>
                  <a:pt x="3295232" y="3768922"/>
                </a:lnTo>
                <a:lnTo>
                  <a:pt x="3419948" y="3669279"/>
                </a:lnTo>
                <a:lnTo>
                  <a:pt x="3536616" y="3560460"/>
                </a:lnTo>
                <a:lnTo>
                  <a:pt x="3644703" y="3443001"/>
                </a:lnTo>
                <a:lnTo>
                  <a:pt x="3743676" y="3317439"/>
                </a:lnTo>
                <a:lnTo>
                  <a:pt x="3833002" y="3184309"/>
                </a:lnTo>
                <a:lnTo>
                  <a:pt x="3912147" y="3044149"/>
                </a:lnTo>
                <a:lnTo>
                  <a:pt x="3980578" y="2897495"/>
                </a:lnTo>
                <a:lnTo>
                  <a:pt x="4037763" y="2744883"/>
                </a:lnTo>
                <a:lnTo>
                  <a:pt x="4083169" y="2586851"/>
                </a:lnTo>
                <a:lnTo>
                  <a:pt x="4116261" y="2423934"/>
                </a:lnTo>
                <a:lnTo>
                  <a:pt x="4136507" y="2256669"/>
                </a:lnTo>
                <a:lnTo>
                  <a:pt x="4143375" y="2085593"/>
                </a:lnTo>
                <a:lnTo>
                  <a:pt x="4136507" y="1914536"/>
                </a:lnTo>
                <a:lnTo>
                  <a:pt x="4116261" y="1747288"/>
                </a:lnTo>
                <a:lnTo>
                  <a:pt x="4083169" y="1584385"/>
                </a:lnTo>
                <a:lnTo>
                  <a:pt x="4037763" y="1426366"/>
                </a:lnTo>
                <a:lnTo>
                  <a:pt x="3980578" y="1273766"/>
                </a:lnTo>
                <a:lnTo>
                  <a:pt x="3912147" y="1127122"/>
                </a:lnTo>
                <a:lnTo>
                  <a:pt x="3833002" y="986970"/>
                </a:lnTo>
                <a:lnTo>
                  <a:pt x="3743676" y="853848"/>
                </a:lnTo>
                <a:lnTo>
                  <a:pt x="3644703" y="728292"/>
                </a:lnTo>
                <a:lnTo>
                  <a:pt x="3536616" y="610838"/>
                </a:lnTo>
                <a:lnTo>
                  <a:pt x="3419948" y="502023"/>
                </a:lnTo>
                <a:lnTo>
                  <a:pt x="3295232" y="402384"/>
                </a:lnTo>
                <a:lnTo>
                  <a:pt x="3163001" y="312458"/>
                </a:lnTo>
                <a:lnTo>
                  <a:pt x="3023788" y="232781"/>
                </a:lnTo>
                <a:lnTo>
                  <a:pt x="2878127" y="163889"/>
                </a:lnTo>
                <a:lnTo>
                  <a:pt x="2726550" y="106320"/>
                </a:lnTo>
                <a:lnTo>
                  <a:pt x="2569591" y="60610"/>
                </a:lnTo>
                <a:lnTo>
                  <a:pt x="2407783" y="27295"/>
                </a:lnTo>
                <a:lnTo>
                  <a:pt x="2241658" y="6913"/>
                </a:lnTo>
                <a:lnTo>
                  <a:pt x="2071751" y="0"/>
                </a:lnTo>
                <a:close/>
              </a:path>
            </a:pathLst>
          </a:custGeom>
          <a:noFill/>
          <a:ln w="12700">
            <a:solidFill>
              <a:srgbClr val="92CD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45" name="object 6"/>
          <p:cNvSpPr>
            <a:spLocks noChangeArrowheads="1"/>
          </p:cNvSpPr>
          <p:nvPr/>
        </p:nvSpPr>
        <p:spPr bwMode="auto">
          <a:xfrm>
            <a:off x="2246313" y="9404350"/>
            <a:ext cx="3070225" cy="671513"/>
          </a:xfrm>
          <a:custGeom>
            <a:avLst/>
            <a:gdLst>
              <a:gd name="T0" fmla="*/ 0 w 3069590"/>
              <a:gd name="T1" fmla="*/ 0 h 671195"/>
              <a:gd name="T2" fmla="*/ 3069590 w 3069590"/>
              <a:gd name="T3" fmla="*/ 671195 h 671195"/>
            </a:gdLst>
            <a:ahLst/>
            <a:cxnLst/>
            <a:rect l="T0" t="T1" r="T2" b="T3"/>
            <a:pathLst>
              <a:path w="3069590" h="671195">
                <a:moveTo>
                  <a:pt x="0" y="671195"/>
                </a:moveTo>
                <a:lnTo>
                  <a:pt x="3069590" y="671195"/>
                </a:lnTo>
                <a:lnTo>
                  <a:pt x="3069590" y="0"/>
                </a:lnTo>
                <a:lnTo>
                  <a:pt x="0" y="0"/>
                </a:lnTo>
                <a:lnTo>
                  <a:pt x="0" y="671195"/>
                </a:lnTo>
                <a:close/>
              </a:path>
            </a:pathLst>
          </a:custGeom>
          <a:noFill/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0313" y="9428163"/>
            <a:ext cx="2563812" cy="58896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15000"/>
              </a:lnSpc>
            </a:pPr>
            <a:r>
              <a:rPr lang="tr-TR" sz="1100">
                <a:cs typeface="Arial" charset="0"/>
              </a:rPr>
              <a:t>Onlineanne tarafından hazırlanmıştır. Her hakkı saklıdır. İzinsiz kullanılamaz, kopyalanamaz, çoğaltılamaz. 2013</a:t>
            </a:r>
          </a:p>
        </p:txBody>
      </p:sp>
      <p:sp>
        <p:nvSpPr>
          <p:cNvPr id="35847" name="object 8"/>
          <p:cNvSpPr>
            <a:spLocks noChangeArrowheads="1"/>
          </p:cNvSpPr>
          <p:nvPr/>
        </p:nvSpPr>
        <p:spPr bwMode="auto">
          <a:xfrm>
            <a:off x="1722438" y="3756025"/>
            <a:ext cx="1089025" cy="9699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3525" y="2189163"/>
            <a:ext cx="1765300" cy="74612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568325">
              <a:lnSpc>
                <a:spcPct val="133000"/>
              </a:lnSpc>
            </a:pPr>
            <a:r>
              <a:rPr lang="tr-TR" b="1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YENİ MACERALARDA</a:t>
            </a:r>
            <a:endParaRPr lang="tr-TR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3025" y="4959350"/>
            <a:ext cx="2233613" cy="29051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tr-TR" b="1">
                <a:solidFill>
                  <a:srgbClr val="365F9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GÖRÜŞMEK ÜZERE!</a:t>
            </a:r>
            <a:endParaRPr lang="tr-TR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5850" name="object 11"/>
          <p:cNvSpPr>
            <a:spLocks noChangeArrowheads="1"/>
          </p:cNvSpPr>
          <p:nvPr/>
        </p:nvSpPr>
        <p:spPr bwMode="auto">
          <a:xfrm>
            <a:off x="2508250" y="3036888"/>
            <a:ext cx="2149475" cy="16383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51" name="object 12"/>
          <p:cNvSpPr>
            <a:spLocks noChangeArrowheads="1"/>
          </p:cNvSpPr>
          <p:nvPr/>
        </p:nvSpPr>
        <p:spPr bwMode="auto">
          <a:xfrm>
            <a:off x="4348163" y="3668713"/>
            <a:ext cx="1082675" cy="101123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52" name="object 13"/>
          <p:cNvSpPr>
            <a:spLocks noChangeArrowheads="1"/>
          </p:cNvSpPr>
          <p:nvPr/>
        </p:nvSpPr>
        <p:spPr bwMode="auto">
          <a:xfrm>
            <a:off x="323850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53" name="object 14"/>
          <p:cNvSpPr>
            <a:spLocks noChangeArrowheads="1"/>
          </p:cNvSpPr>
          <p:nvPr/>
        </p:nvSpPr>
        <p:spPr bwMode="auto">
          <a:xfrm>
            <a:off x="304800" y="323850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54" name="object 15"/>
          <p:cNvSpPr>
            <a:spLocks noChangeArrowheads="1"/>
          </p:cNvSpPr>
          <p:nvPr/>
        </p:nvSpPr>
        <p:spPr bwMode="auto">
          <a:xfrm>
            <a:off x="361950" y="369888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55" name="object 16"/>
          <p:cNvSpPr>
            <a:spLocks noChangeArrowheads="1"/>
          </p:cNvSpPr>
          <p:nvPr/>
        </p:nvSpPr>
        <p:spPr bwMode="auto">
          <a:xfrm>
            <a:off x="379413" y="352425"/>
            <a:ext cx="6802437" cy="0"/>
          </a:xfrm>
          <a:custGeom>
            <a:avLst/>
            <a:gdLst>
              <a:gd name="T0" fmla="*/ 0 w 6802882"/>
              <a:gd name="T1" fmla="*/ 6802882 w 6802882"/>
            </a:gdLst>
            <a:ahLst/>
            <a:cxnLst/>
            <a:rect l="T0" t="0" r="T1" b="0"/>
            <a:pathLst>
              <a:path w="6802882">
                <a:moveTo>
                  <a:pt x="0" y="0"/>
                </a:moveTo>
                <a:lnTo>
                  <a:pt x="6802882" y="0"/>
                </a:lnTo>
              </a:path>
            </a:pathLst>
          </a:custGeom>
          <a:noFill/>
          <a:ln w="1955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56" name="object 17"/>
          <p:cNvSpPr>
            <a:spLocks noChangeArrowheads="1"/>
          </p:cNvSpPr>
          <p:nvPr/>
        </p:nvSpPr>
        <p:spPr bwMode="auto">
          <a:xfrm>
            <a:off x="7237413" y="304800"/>
            <a:ext cx="0" cy="9998075"/>
          </a:xfrm>
          <a:custGeom>
            <a:avLst/>
            <a:gdLst>
              <a:gd name="T0" fmla="*/ 0 h 9997440"/>
              <a:gd name="T1" fmla="*/ 9997440 h 9997440"/>
            </a:gdLst>
            <a:ahLst/>
            <a:cxnLst/>
            <a:rect l="0" t="T0" r="0" b="T1"/>
            <a:pathLst>
              <a:path h="9997440">
                <a:moveTo>
                  <a:pt x="0" y="0"/>
                </a:moveTo>
                <a:lnTo>
                  <a:pt x="0" y="9997440"/>
                </a:lnTo>
              </a:path>
            </a:pathLst>
          </a:custGeom>
          <a:noFill/>
          <a:ln w="39369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57" name="object 18"/>
          <p:cNvSpPr>
            <a:spLocks noChangeArrowheads="1"/>
          </p:cNvSpPr>
          <p:nvPr/>
        </p:nvSpPr>
        <p:spPr bwMode="auto">
          <a:xfrm>
            <a:off x="369888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58" name="object 19"/>
          <p:cNvSpPr>
            <a:spLocks noChangeArrowheads="1"/>
          </p:cNvSpPr>
          <p:nvPr/>
        </p:nvSpPr>
        <p:spPr bwMode="auto">
          <a:xfrm>
            <a:off x="7191375" y="379413"/>
            <a:ext cx="0" cy="9848850"/>
          </a:xfrm>
          <a:custGeom>
            <a:avLst/>
            <a:gdLst>
              <a:gd name="T0" fmla="*/ 0 h 9848088"/>
              <a:gd name="T1" fmla="*/ 9848088 h 9848088"/>
            </a:gdLst>
            <a:ahLst/>
            <a:cxnLst/>
            <a:rect l="0" t="T0" r="0" b="T1"/>
            <a:pathLst>
              <a:path h="9848088">
                <a:moveTo>
                  <a:pt x="0" y="0"/>
                </a:moveTo>
                <a:lnTo>
                  <a:pt x="0" y="9848088"/>
                </a:lnTo>
              </a:path>
            </a:pathLst>
          </a:custGeom>
          <a:noFill/>
          <a:ln w="19558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59" name="object 20"/>
          <p:cNvSpPr>
            <a:spLocks noChangeArrowheads="1"/>
          </p:cNvSpPr>
          <p:nvPr/>
        </p:nvSpPr>
        <p:spPr bwMode="auto">
          <a:xfrm>
            <a:off x="304800" y="10283825"/>
            <a:ext cx="6951663" cy="0"/>
          </a:xfrm>
          <a:custGeom>
            <a:avLst/>
            <a:gdLst>
              <a:gd name="T0" fmla="*/ 0 w 6952233"/>
              <a:gd name="T1" fmla="*/ 6952233 w 6952233"/>
            </a:gdLst>
            <a:ahLst/>
            <a:cxnLst/>
            <a:rect l="T0" t="0" r="T1" b="0"/>
            <a:pathLst>
              <a:path w="6952233">
                <a:moveTo>
                  <a:pt x="0" y="0"/>
                </a:moveTo>
                <a:lnTo>
                  <a:pt x="6952233" y="0"/>
                </a:lnTo>
              </a:path>
            </a:pathLst>
          </a:custGeom>
          <a:noFill/>
          <a:ln w="39370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60" name="object 21"/>
          <p:cNvSpPr>
            <a:spLocks noChangeArrowheads="1"/>
          </p:cNvSpPr>
          <p:nvPr/>
        </p:nvSpPr>
        <p:spPr bwMode="auto">
          <a:xfrm>
            <a:off x="361950" y="10236200"/>
            <a:ext cx="6838950" cy="0"/>
          </a:xfrm>
          <a:custGeom>
            <a:avLst/>
            <a:gdLst>
              <a:gd name="T0" fmla="*/ 0 w 6839458"/>
              <a:gd name="T1" fmla="*/ 6839458 w 6839458"/>
            </a:gdLst>
            <a:ahLst/>
            <a:cxnLst/>
            <a:rect l="T0" t="0" r="T1" b="0"/>
            <a:pathLst>
              <a:path w="6839458">
                <a:moveTo>
                  <a:pt x="0" y="0"/>
                </a:moveTo>
                <a:lnTo>
                  <a:pt x="6839458" y="0"/>
                </a:lnTo>
              </a:path>
            </a:pathLst>
          </a:custGeom>
          <a:noFill/>
          <a:ln w="19557">
            <a:solidFill>
              <a:srgbClr val="365F9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35861" name="object 22"/>
          <p:cNvSpPr>
            <a:spLocks noChangeArrowheads="1"/>
          </p:cNvSpPr>
          <p:nvPr/>
        </p:nvSpPr>
        <p:spPr bwMode="auto">
          <a:xfrm>
            <a:off x="379413" y="10255250"/>
            <a:ext cx="6802437" cy="0"/>
          </a:xfrm>
          <a:custGeom>
            <a:avLst/>
            <a:gdLst>
              <a:gd name="T0" fmla="*/ 0 w 6802882"/>
              <a:gd name="T1" fmla="*/ 6802882 w 6802882"/>
            </a:gdLst>
            <a:ahLst/>
            <a:cxnLst/>
            <a:rect l="T0" t="0" r="T1" b="0"/>
            <a:pathLst>
              <a:path w="6802882">
                <a:moveTo>
                  <a:pt x="0" y="0"/>
                </a:moveTo>
                <a:lnTo>
                  <a:pt x="6802882" y="0"/>
                </a:lnTo>
              </a:path>
            </a:pathLst>
          </a:custGeom>
          <a:noFill/>
          <a:ln w="1955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3" name="object 23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rPr>
              <a:t>18</a:t>
            </a:r>
            <a:endParaRPr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2950" y="144463"/>
            <a:ext cx="1389063" cy="1793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spc="11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w</a:t>
            </a:r>
            <a:r>
              <a:rPr sz="1100" spc="10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w</a:t>
            </a:r>
            <a:r>
              <a:rPr sz="1100" spc="11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w</a:t>
            </a:r>
            <a:r>
              <a:rPr sz="110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40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o</a:t>
            </a:r>
            <a:r>
              <a:rPr sz="1100" spc="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35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l</a:t>
            </a:r>
            <a:r>
              <a:rPr sz="1100" spc="-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i</a:t>
            </a:r>
            <a:r>
              <a:rPr sz="1100" spc="3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-8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spc="-70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a</a:t>
            </a:r>
            <a:r>
              <a:rPr sz="1100" spc="-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n</a:t>
            </a:r>
            <a:r>
              <a:rPr sz="1100" spc="-45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e</a:t>
            </a:r>
            <a:r>
              <a:rPr sz="1100" spc="-3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.</a:t>
            </a:r>
            <a:r>
              <a:rPr sz="1100" spc="-10" dirty="0">
                <a:solidFill>
                  <a:srgbClr val="365F91"/>
                </a:solidFill>
                <a:latin typeface="Arial"/>
                <a:cs typeface="Arial"/>
                <a:hlinkClick r:id="rId2"/>
              </a:rPr>
              <a:t>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1584325" y="819150"/>
            <a:ext cx="5530850" cy="1389063"/>
          </a:xfrm>
          <a:custGeom>
            <a:avLst/>
            <a:gdLst>
              <a:gd name="T0" fmla="*/ 0 w 5530088"/>
              <a:gd name="T1" fmla="*/ 0 h 1388744"/>
              <a:gd name="T2" fmla="*/ 5530088 w 5530088"/>
              <a:gd name="T3" fmla="*/ 1388744 h 1388744"/>
            </a:gdLst>
            <a:ahLst/>
            <a:cxnLst/>
            <a:rect l="T0" t="T1" r="T2" b="T3"/>
            <a:pathLst>
              <a:path w="5530088" h="1388744">
                <a:moveTo>
                  <a:pt x="3073273" y="0"/>
                </a:moveTo>
                <a:lnTo>
                  <a:pt x="2945545" y="919"/>
                </a:lnTo>
                <a:lnTo>
                  <a:pt x="2818954" y="3691"/>
                </a:lnTo>
                <a:lnTo>
                  <a:pt x="2693715" y="8283"/>
                </a:lnTo>
                <a:lnTo>
                  <a:pt x="2570041" y="14660"/>
                </a:lnTo>
                <a:lnTo>
                  <a:pt x="2448145" y="22788"/>
                </a:lnTo>
                <a:lnTo>
                  <a:pt x="2328241" y="32632"/>
                </a:lnTo>
                <a:lnTo>
                  <a:pt x="2210543" y="44158"/>
                </a:lnTo>
                <a:lnTo>
                  <a:pt x="2095265" y="57332"/>
                </a:lnTo>
                <a:lnTo>
                  <a:pt x="1982619" y="72120"/>
                </a:lnTo>
                <a:lnTo>
                  <a:pt x="1872821" y="88487"/>
                </a:lnTo>
                <a:lnTo>
                  <a:pt x="1766083" y="106399"/>
                </a:lnTo>
                <a:lnTo>
                  <a:pt x="1662618" y="125821"/>
                </a:lnTo>
                <a:lnTo>
                  <a:pt x="1562642" y="146720"/>
                </a:lnTo>
                <a:lnTo>
                  <a:pt x="1466367" y="169061"/>
                </a:lnTo>
                <a:lnTo>
                  <a:pt x="1374007" y="192809"/>
                </a:lnTo>
                <a:lnTo>
                  <a:pt x="1285775" y="217931"/>
                </a:lnTo>
                <a:lnTo>
                  <a:pt x="1201886" y="244393"/>
                </a:lnTo>
                <a:lnTo>
                  <a:pt x="1122552" y="272159"/>
                </a:lnTo>
                <a:lnTo>
                  <a:pt x="1047988" y="301196"/>
                </a:lnTo>
                <a:lnTo>
                  <a:pt x="978407" y="331469"/>
                </a:lnTo>
                <a:lnTo>
                  <a:pt x="0" y="369569"/>
                </a:lnTo>
                <a:lnTo>
                  <a:pt x="647095" y="584845"/>
                </a:lnTo>
                <a:lnTo>
                  <a:pt x="640642" y="596946"/>
                </a:lnTo>
                <a:lnTo>
                  <a:pt x="634940" y="609070"/>
                </a:lnTo>
                <a:lnTo>
                  <a:pt x="622390" y="645564"/>
                </a:lnTo>
                <a:lnTo>
                  <a:pt x="616457" y="694435"/>
                </a:lnTo>
                <a:lnTo>
                  <a:pt x="624601" y="751374"/>
                </a:lnTo>
                <a:lnTo>
                  <a:pt x="648609" y="807046"/>
                </a:lnTo>
                <a:lnTo>
                  <a:pt x="687851" y="861272"/>
                </a:lnTo>
                <a:lnTo>
                  <a:pt x="741695" y="913874"/>
                </a:lnTo>
                <a:lnTo>
                  <a:pt x="809507" y="964674"/>
                </a:lnTo>
                <a:lnTo>
                  <a:pt x="890657" y="1013491"/>
                </a:lnTo>
                <a:lnTo>
                  <a:pt x="984513" y="1060149"/>
                </a:lnTo>
                <a:lnTo>
                  <a:pt x="1090442" y="1104467"/>
                </a:lnTo>
                <a:lnTo>
                  <a:pt x="1207812" y="1146267"/>
                </a:lnTo>
                <a:lnTo>
                  <a:pt x="1335992" y="1185370"/>
                </a:lnTo>
                <a:lnTo>
                  <a:pt x="1474349" y="1221597"/>
                </a:lnTo>
                <a:lnTo>
                  <a:pt x="1622252" y="1254771"/>
                </a:lnTo>
                <a:lnTo>
                  <a:pt x="1779068" y="1284711"/>
                </a:lnTo>
                <a:lnTo>
                  <a:pt x="1944166" y="1311239"/>
                </a:lnTo>
                <a:lnTo>
                  <a:pt x="2116913" y="1334176"/>
                </a:lnTo>
                <a:lnTo>
                  <a:pt x="2296678" y="1353344"/>
                </a:lnTo>
                <a:lnTo>
                  <a:pt x="2482828" y="1368564"/>
                </a:lnTo>
                <a:lnTo>
                  <a:pt x="2674732" y="1379656"/>
                </a:lnTo>
                <a:lnTo>
                  <a:pt x="2871757" y="1386443"/>
                </a:lnTo>
                <a:lnTo>
                  <a:pt x="3073273" y="1388744"/>
                </a:lnTo>
                <a:lnTo>
                  <a:pt x="3274753" y="1386443"/>
                </a:lnTo>
                <a:lnTo>
                  <a:pt x="3471751" y="1379656"/>
                </a:lnTo>
                <a:lnTo>
                  <a:pt x="3663634" y="1368564"/>
                </a:lnTo>
                <a:lnTo>
                  <a:pt x="3849770" y="1353344"/>
                </a:lnTo>
                <a:lnTo>
                  <a:pt x="4029525" y="1334176"/>
                </a:lnTo>
                <a:lnTo>
                  <a:pt x="4202267" y="1311239"/>
                </a:lnTo>
                <a:lnTo>
                  <a:pt x="4367364" y="1284711"/>
                </a:lnTo>
                <a:lnTo>
                  <a:pt x="4524183" y="1254771"/>
                </a:lnTo>
                <a:lnTo>
                  <a:pt x="4672092" y="1221597"/>
                </a:lnTo>
                <a:lnTo>
                  <a:pt x="4810458" y="1185370"/>
                </a:lnTo>
                <a:lnTo>
                  <a:pt x="4938648" y="1146267"/>
                </a:lnTo>
                <a:lnTo>
                  <a:pt x="5056030" y="1104467"/>
                </a:lnTo>
                <a:lnTo>
                  <a:pt x="5161971" y="1060149"/>
                </a:lnTo>
                <a:lnTo>
                  <a:pt x="5255840" y="1013491"/>
                </a:lnTo>
                <a:lnTo>
                  <a:pt x="5337002" y="964674"/>
                </a:lnTo>
                <a:lnTo>
                  <a:pt x="5404826" y="913874"/>
                </a:lnTo>
                <a:lnTo>
                  <a:pt x="5458679" y="861272"/>
                </a:lnTo>
                <a:lnTo>
                  <a:pt x="5497929" y="807046"/>
                </a:lnTo>
                <a:lnTo>
                  <a:pt x="5521942" y="751374"/>
                </a:lnTo>
                <a:lnTo>
                  <a:pt x="5530088" y="694435"/>
                </a:lnTo>
                <a:lnTo>
                  <a:pt x="5521942" y="637479"/>
                </a:lnTo>
                <a:lnTo>
                  <a:pt x="5497929" y="581791"/>
                </a:lnTo>
                <a:lnTo>
                  <a:pt x="5458679" y="527550"/>
                </a:lnTo>
                <a:lnTo>
                  <a:pt x="5404826" y="474935"/>
                </a:lnTo>
                <a:lnTo>
                  <a:pt x="5337002" y="424124"/>
                </a:lnTo>
                <a:lnTo>
                  <a:pt x="5255840" y="375296"/>
                </a:lnTo>
                <a:lnTo>
                  <a:pt x="5161971" y="328630"/>
                </a:lnTo>
                <a:lnTo>
                  <a:pt x="5056030" y="284305"/>
                </a:lnTo>
                <a:lnTo>
                  <a:pt x="4938648" y="242498"/>
                </a:lnTo>
                <a:lnTo>
                  <a:pt x="4810458" y="203390"/>
                </a:lnTo>
                <a:lnTo>
                  <a:pt x="4672092" y="167158"/>
                </a:lnTo>
                <a:lnTo>
                  <a:pt x="4524183" y="133981"/>
                </a:lnTo>
                <a:lnTo>
                  <a:pt x="4367364" y="104039"/>
                </a:lnTo>
                <a:lnTo>
                  <a:pt x="4202267" y="77509"/>
                </a:lnTo>
                <a:lnTo>
                  <a:pt x="4029525" y="54570"/>
                </a:lnTo>
                <a:lnTo>
                  <a:pt x="3849770" y="35401"/>
                </a:lnTo>
                <a:lnTo>
                  <a:pt x="3663634" y="20181"/>
                </a:lnTo>
                <a:lnTo>
                  <a:pt x="3471751" y="9088"/>
                </a:lnTo>
                <a:lnTo>
                  <a:pt x="3274753" y="2301"/>
                </a:lnTo>
                <a:lnTo>
                  <a:pt x="3073273" y="0"/>
                </a:lnTo>
                <a:close/>
              </a:path>
            </a:pathLst>
          </a:custGeom>
          <a:solidFill>
            <a:srgbClr val="E4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63" name="object 4"/>
          <p:cNvSpPr>
            <a:spLocks noChangeArrowheads="1"/>
          </p:cNvSpPr>
          <p:nvPr/>
        </p:nvSpPr>
        <p:spPr bwMode="auto">
          <a:xfrm>
            <a:off x="1584325" y="819150"/>
            <a:ext cx="5530850" cy="1389063"/>
          </a:xfrm>
          <a:custGeom>
            <a:avLst/>
            <a:gdLst>
              <a:gd name="T0" fmla="*/ 0 w 5530088"/>
              <a:gd name="T1" fmla="*/ 0 h 1388744"/>
              <a:gd name="T2" fmla="*/ 5530088 w 5530088"/>
              <a:gd name="T3" fmla="*/ 1388744 h 1388744"/>
            </a:gdLst>
            <a:ahLst/>
            <a:cxnLst/>
            <a:rect l="T0" t="T1" r="T2" b="T3"/>
            <a:pathLst>
              <a:path w="5530088" h="1388744">
                <a:moveTo>
                  <a:pt x="978407" y="331469"/>
                </a:moveTo>
                <a:lnTo>
                  <a:pt x="1047988" y="301196"/>
                </a:lnTo>
                <a:lnTo>
                  <a:pt x="1122552" y="272159"/>
                </a:lnTo>
                <a:lnTo>
                  <a:pt x="1201886" y="244393"/>
                </a:lnTo>
                <a:lnTo>
                  <a:pt x="1285775" y="217931"/>
                </a:lnTo>
                <a:lnTo>
                  <a:pt x="1374007" y="192809"/>
                </a:lnTo>
                <a:lnTo>
                  <a:pt x="1466367" y="169061"/>
                </a:lnTo>
                <a:lnTo>
                  <a:pt x="1562642" y="146720"/>
                </a:lnTo>
                <a:lnTo>
                  <a:pt x="1662618" y="125821"/>
                </a:lnTo>
                <a:lnTo>
                  <a:pt x="1766083" y="106399"/>
                </a:lnTo>
                <a:lnTo>
                  <a:pt x="1872821" y="88487"/>
                </a:lnTo>
                <a:lnTo>
                  <a:pt x="1982619" y="72120"/>
                </a:lnTo>
                <a:lnTo>
                  <a:pt x="2095265" y="57332"/>
                </a:lnTo>
                <a:lnTo>
                  <a:pt x="2210543" y="44158"/>
                </a:lnTo>
                <a:lnTo>
                  <a:pt x="2328241" y="32632"/>
                </a:lnTo>
                <a:lnTo>
                  <a:pt x="2448145" y="22788"/>
                </a:lnTo>
                <a:lnTo>
                  <a:pt x="2570041" y="14660"/>
                </a:lnTo>
                <a:lnTo>
                  <a:pt x="2693715" y="8283"/>
                </a:lnTo>
                <a:lnTo>
                  <a:pt x="2818954" y="3691"/>
                </a:lnTo>
                <a:lnTo>
                  <a:pt x="2945545" y="919"/>
                </a:lnTo>
                <a:lnTo>
                  <a:pt x="3073273" y="0"/>
                </a:lnTo>
                <a:lnTo>
                  <a:pt x="3274753" y="2301"/>
                </a:lnTo>
                <a:lnTo>
                  <a:pt x="3471751" y="9088"/>
                </a:lnTo>
                <a:lnTo>
                  <a:pt x="3663634" y="20181"/>
                </a:lnTo>
                <a:lnTo>
                  <a:pt x="3849770" y="35401"/>
                </a:lnTo>
                <a:lnTo>
                  <a:pt x="4029525" y="54570"/>
                </a:lnTo>
                <a:lnTo>
                  <a:pt x="4202267" y="77509"/>
                </a:lnTo>
                <a:lnTo>
                  <a:pt x="4367364" y="104039"/>
                </a:lnTo>
                <a:lnTo>
                  <a:pt x="4524183" y="133981"/>
                </a:lnTo>
                <a:lnTo>
                  <a:pt x="4672092" y="167158"/>
                </a:lnTo>
                <a:lnTo>
                  <a:pt x="4810458" y="203390"/>
                </a:lnTo>
                <a:lnTo>
                  <a:pt x="4938648" y="242498"/>
                </a:lnTo>
                <a:lnTo>
                  <a:pt x="5056030" y="284305"/>
                </a:lnTo>
                <a:lnTo>
                  <a:pt x="5161971" y="328630"/>
                </a:lnTo>
                <a:lnTo>
                  <a:pt x="5255840" y="375296"/>
                </a:lnTo>
                <a:lnTo>
                  <a:pt x="5337002" y="424124"/>
                </a:lnTo>
                <a:lnTo>
                  <a:pt x="5404826" y="474935"/>
                </a:lnTo>
                <a:lnTo>
                  <a:pt x="5458679" y="527550"/>
                </a:lnTo>
                <a:lnTo>
                  <a:pt x="5497929" y="581791"/>
                </a:lnTo>
                <a:lnTo>
                  <a:pt x="5521942" y="637479"/>
                </a:lnTo>
                <a:lnTo>
                  <a:pt x="5530088" y="694435"/>
                </a:lnTo>
                <a:lnTo>
                  <a:pt x="5521942" y="751374"/>
                </a:lnTo>
                <a:lnTo>
                  <a:pt x="5497929" y="807046"/>
                </a:lnTo>
                <a:lnTo>
                  <a:pt x="5458679" y="861272"/>
                </a:lnTo>
                <a:lnTo>
                  <a:pt x="5404826" y="913874"/>
                </a:lnTo>
                <a:lnTo>
                  <a:pt x="5337002" y="964674"/>
                </a:lnTo>
                <a:lnTo>
                  <a:pt x="5255840" y="1013491"/>
                </a:lnTo>
                <a:lnTo>
                  <a:pt x="5161971" y="1060149"/>
                </a:lnTo>
                <a:lnTo>
                  <a:pt x="5056030" y="1104467"/>
                </a:lnTo>
                <a:lnTo>
                  <a:pt x="4938648" y="1146267"/>
                </a:lnTo>
                <a:lnTo>
                  <a:pt x="4810458" y="1185370"/>
                </a:lnTo>
                <a:lnTo>
                  <a:pt x="4672092" y="1221597"/>
                </a:lnTo>
                <a:lnTo>
                  <a:pt x="4524183" y="1254771"/>
                </a:lnTo>
                <a:lnTo>
                  <a:pt x="4367364" y="1284711"/>
                </a:lnTo>
                <a:lnTo>
                  <a:pt x="4202267" y="1311239"/>
                </a:lnTo>
                <a:lnTo>
                  <a:pt x="4029525" y="1334176"/>
                </a:lnTo>
                <a:lnTo>
                  <a:pt x="3849770" y="1353344"/>
                </a:lnTo>
                <a:lnTo>
                  <a:pt x="3663634" y="1368564"/>
                </a:lnTo>
                <a:lnTo>
                  <a:pt x="3471751" y="1379656"/>
                </a:lnTo>
                <a:lnTo>
                  <a:pt x="3274753" y="1386443"/>
                </a:lnTo>
                <a:lnTo>
                  <a:pt x="3073273" y="1388744"/>
                </a:lnTo>
                <a:lnTo>
                  <a:pt x="2871757" y="1386443"/>
                </a:lnTo>
                <a:lnTo>
                  <a:pt x="2674732" y="1379656"/>
                </a:lnTo>
                <a:lnTo>
                  <a:pt x="2482828" y="1368564"/>
                </a:lnTo>
                <a:lnTo>
                  <a:pt x="2296678" y="1353344"/>
                </a:lnTo>
                <a:lnTo>
                  <a:pt x="2116913" y="1334176"/>
                </a:lnTo>
                <a:lnTo>
                  <a:pt x="1944166" y="1311239"/>
                </a:lnTo>
                <a:lnTo>
                  <a:pt x="1779068" y="1284711"/>
                </a:lnTo>
                <a:lnTo>
                  <a:pt x="1622252" y="1254771"/>
                </a:lnTo>
                <a:lnTo>
                  <a:pt x="1474349" y="1221597"/>
                </a:lnTo>
                <a:lnTo>
                  <a:pt x="1335992" y="1185370"/>
                </a:lnTo>
                <a:lnTo>
                  <a:pt x="1207812" y="1146267"/>
                </a:lnTo>
                <a:lnTo>
                  <a:pt x="1090442" y="1104467"/>
                </a:lnTo>
                <a:lnTo>
                  <a:pt x="984513" y="1060149"/>
                </a:lnTo>
                <a:lnTo>
                  <a:pt x="890657" y="1013491"/>
                </a:lnTo>
                <a:lnTo>
                  <a:pt x="809507" y="964674"/>
                </a:lnTo>
                <a:lnTo>
                  <a:pt x="741695" y="913874"/>
                </a:lnTo>
                <a:lnTo>
                  <a:pt x="687851" y="861272"/>
                </a:lnTo>
                <a:lnTo>
                  <a:pt x="648609" y="807046"/>
                </a:lnTo>
                <a:lnTo>
                  <a:pt x="624601" y="751374"/>
                </a:lnTo>
                <a:lnTo>
                  <a:pt x="616457" y="694435"/>
                </a:lnTo>
                <a:lnTo>
                  <a:pt x="616770" y="682200"/>
                </a:lnTo>
                <a:lnTo>
                  <a:pt x="625810" y="633381"/>
                </a:lnTo>
                <a:lnTo>
                  <a:pt x="640642" y="596946"/>
                </a:lnTo>
                <a:lnTo>
                  <a:pt x="647095" y="584845"/>
                </a:lnTo>
                <a:lnTo>
                  <a:pt x="0" y="369569"/>
                </a:lnTo>
                <a:lnTo>
                  <a:pt x="978407" y="33146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64" name="object 5"/>
          <p:cNvSpPr>
            <a:spLocks noChangeArrowheads="1"/>
          </p:cNvSpPr>
          <p:nvPr/>
        </p:nvSpPr>
        <p:spPr bwMode="auto">
          <a:xfrm>
            <a:off x="188913" y="779463"/>
            <a:ext cx="2189162" cy="1830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65" name="object 6"/>
          <p:cNvSpPr>
            <a:spLocks noChangeArrowheads="1"/>
          </p:cNvSpPr>
          <p:nvPr/>
        </p:nvSpPr>
        <p:spPr bwMode="auto">
          <a:xfrm>
            <a:off x="3811586" y="2686050"/>
            <a:ext cx="2252663" cy="1727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66" name="object 7"/>
          <p:cNvSpPr>
            <a:spLocks noChangeArrowheads="1"/>
          </p:cNvSpPr>
          <p:nvPr/>
        </p:nvSpPr>
        <p:spPr bwMode="auto">
          <a:xfrm>
            <a:off x="1035050" y="2686050"/>
            <a:ext cx="2514600" cy="17653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75" name="object 16"/>
          <p:cNvSpPr>
            <a:spLocks noChangeArrowheads="1"/>
          </p:cNvSpPr>
          <p:nvPr/>
        </p:nvSpPr>
        <p:spPr bwMode="auto">
          <a:xfrm>
            <a:off x="3987800" y="7343775"/>
            <a:ext cx="2263775" cy="2084388"/>
          </a:xfrm>
          <a:custGeom>
            <a:avLst/>
            <a:gdLst>
              <a:gd name="T0" fmla="*/ 0 w 2262505"/>
              <a:gd name="T1" fmla="*/ 0 h 2085340"/>
              <a:gd name="T2" fmla="*/ 2262505 w 2262505"/>
              <a:gd name="T3" fmla="*/ 2085340 h 2085340"/>
            </a:gdLst>
            <a:ahLst/>
            <a:cxnLst/>
            <a:rect l="T0" t="T1" r="T2" b="T3"/>
            <a:pathLst>
              <a:path w="2262505" h="2085340">
                <a:moveTo>
                  <a:pt x="0" y="2085339"/>
                </a:moveTo>
                <a:lnTo>
                  <a:pt x="2262505" y="2085339"/>
                </a:lnTo>
                <a:lnTo>
                  <a:pt x="2262505" y="0"/>
                </a:lnTo>
                <a:lnTo>
                  <a:pt x="0" y="0"/>
                </a:lnTo>
                <a:lnTo>
                  <a:pt x="0" y="2085339"/>
                </a:lnTo>
                <a:close/>
              </a:path>
            </a:pathLst>
          </a:custGeom>
          <a:noFill/>
          <a:ln w="19050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76" name="object 17"/>
          <p:cNvSpPr>
            <a:spLocks noChangeArrowheads="1"/>
          </p:cNvSpPr>
          <p:nvPr/>
        </p:nvSpPr>
        <p:spPr bwMode="auto">
          <a:xfrm>
            <a:off x="4167188" y="7399338"/>
            <a:ext cx="1905000" cy="19319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77" name="object 18"/>
          <p:cNvSpPr>
            <a:spLocks noChangeArrowheads="1"/>
          </p:cNvSpPr>
          <p:nvPr/>
        </p:nvSpPr>
        <p:spPr bwMode="auto">
          <a:xfrm>
            <a:off x="1190625" y="7343775"/>
            <a:ext cx="2284413" cy="2084388"/>
          </a:xfrm>
          <a:custGeom>
            <a:avLst/>
            <a:gdLst>
              <a:gd name="T0" fmla="*/ 0 w 2284095"/>
              <a:gd name="T1" fmla="*/ 0 h 2085340"/>
              <a:gd name="T2" fmla="*/ 2284095 w 2284095"/>
              <a:gd name="T3" fmla="*/ 2085340 h 2085340"/>
            </a:gdLst>
            <a:ahLst/>
            <a:cxnLst/>
            <a:rect l="T0" t="T1" r="T2" b="T3"/>
            <a:pathLst>
              <a:path w="2284095" h="2085340">
                <a:moveTo>
                  <a:pt x="0" y="2085339"/>
                </a:moveTo>
                <a:lnTo>
                  <a:pt x="2284095" y="2085339"/>
                </a:lnTo>
                <a:lnTo>
                  <a:pt x="2284095" y="0"/>
                </a:lnTo>
                <a:lnTo>
                  <a:pt x="0" y="0"/>
                </a:lnTo>
                <a:lnTo>
                  <a:pt x="0" y="2085339"/>
                </a:lnTo>
                <a:close/>
              </a:path>
            </a:pathLst>
          </a:custGeom>
          <a:noFill/>
          <a:ln w="19049">
            <a:solidFill>
              <a:srgbClr val="233E5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78" name="object 19"/>
          <p:cNvSpPr>
            <a:spLocks noChangeArrowheads="1"/>
          </p:cNvSpPr>
          <p:nvPr/>
        </p:nvSpPr>
        <p:spPr bwMode="auto">
          <a:xfrm>
            <a:off x="1552575" y="7399338"/>
            <a:ext cx="1558925" cy="172243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79" name="object 20"/>
          <p:cNvSpPr>
            <a:spLocks noChangeArrowheads="1"/>
          </p:cNvSpPr>
          <p:nvPr/>
        </p:nvSpPr>
        <p:spPr bwMode="auto">
          <a:xfrm>
            <a:off x="2636838" y="9350375"/>
            <a:ext cx="2428875" cy="523875"/>
          </a:xfrm>
          <a:custGeom>
            <a:avLst/>
            <a:gdLst>
              <a:gd name="T0" fmla="*/ 0 w 2428875"/>
              <a:gd name="T1" fmla="*/ 0 h 523875"/>
              <a:gd name="T2" fmla="*/ 2428875 w 2428875"/>
              <a:gd name="T3" fmla="*/ 523875 h 523875"/>
            </a:gdLst>
            <a:ahLst/>
            <a:cxnLst/>
            <a:rect l="T0" t="T1" r="T2" b="T3"/>
            <a:pathLst>
              <a:path w="2428875" h="523875">
                <a:moveTo>
                  <a:pt x="0" y="523875"/>
                </a:moveTo>
                <a:lnTo>
                  <a:pt x="2428874" y="523875"/>
                </a:lnTo>
                <a:lnTo>
                  <a:pt x="2428874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4E602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80" name="object 21"/>
          <p:cNvSpPr>
            <a:spLocks noChangeArrowheads="1"/>
          </p:cNvSpPr>
          <p:nvPr/>
        </p:nvSpPr>
        <p:spPr bwMode="auto">
          <a:xfrm>
            <a:off x="2624138" y="9324975"/>
            <a:ext cx="2428875" cy="5238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5381" name="object 22"/>
          <p:cNvSpPr>
            <a:spLocks noChangeArrowheads="1"/>
          </p:cNvSpPr>
          <p:nvPr/>
        </p:nvSpPr>
        <p:spPr bwMode="auto">
          <a:xfrm>
            <a:off x="2624138" y="9324975"/>
            <a:ext cx="2428875" cy="523875"/>
          </a:xfrm>
          <a:custGeom>
            <a:avLst/>
            <a:gdLst>
              <a:gd name="T0" fmla="*/ 0 w 2428875"/>
              <a:gd name="T1" fmla="*/ 0 h 523875"/>
              <a:gd name="T2" fmla="*/ 2428875 w 2428875"/>
              <a:gd name="T3" fmla="*/ 523875 h 523875"/>
            </a:gdLst>
            <a:ahLst/>
            <a:cxnLst/>
            <a:rect l="T0" t="T1" r="T2" b="T3"/>
            <a:pathLst>
              <a:path w="2428875" h="523875">
                <a:moveTo>
                  <a:pt x="0" y="523875"/>
                </a:moveTo>
                <a:lnTo>
                  <a:pt x="2428874" y="523875"/>
                </a:lnTo>
                <a:lnTo>
                  <a:pt x="2428874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noFill/>
          <a:ln w="12700">
            <a:solidFill>
              <a:srgbClr val="C2D5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4" name="object 24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rPr>
              <a:t>1</a:t>
            </a:r>
            <a:endParaRPr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22263" y="304800"/>
          <a:ext cx="6896100" cy="10324148"/>
        </p:xfrm>
        <a:graphic>
          <a:graphicData uri="http://schemas.openxmlformats.org/drawingml/2006/table">
            <a:tbl>
              <a:tblPr/>
              <a:tblGrid>
                <a:gridCol w="6850062"/>
                <a:gridCol w="46038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57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66313">
                <a:tc>
                  <a:txBody>
                    <a:bodyPr/>
                    <a:lstStyle/>
                    <a:p>
                      <a:pPr marL="2359025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Loli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 Voli bugün çok önemli bir konuyu öğrenecek! Hadi siz de onlara katılın!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7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100" b="0" i="0" u="none" strike="noStrike" cap="none" normalizeH="0" baseline="-300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100" b="0" i="0" u="none" strike="noStrike" cap="none" normalizeH="0" baseline="-300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100" b="0" i="0" u="none" strike="noStrike" cap="none" normalizeH="0" baseline="-300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100" b="0" i="0" u="none" strike="noStrike" cap="none" normalizeH="0" baseline="-300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100" b="0" i="0" u="none" strike="noStrike" cap="none" normalizeH="0" baseline="-300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ÖĞRENELİM!	</a:t>
                      </a: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Arial" charset="0"/>
                          <a:cs typeface="Arial" charset="0"/>
                        </a:rPr>
                        <a:t>EĞLENELİM!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+mn-cs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500" b="0" i="0" u="none" strike="noStrike" cap="none" normalizeH="0" baseline="-700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İyi dokunuşlar, kötü </a:t>
                      </a: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dokunuşlar</a:t>
                      </a:r>
                      <a:endParaRPr kumimoji="0" lang="tr-T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Özel yerlerimiz Bilmemiz gerekenler</a:t>
                      </a:r>
                      <a:endParaRPr kumimoji="0" lang="tr-T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359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4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ÖZEL YERLERİMİZ</a:t>
                      </a:r>
                      <a:endParaRPr kumimoji="0" lang="tr-T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58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57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57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558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557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object 15"/>
          <p:cNvSpPr>
            <a:spLocks noChangeArrowheads="1"/>
          </p:cNvSpPr>
          <p:nvPr/>
        </p:nvSpPr>
        <p:spPr bwMode="auto">
          <a:xfrm>
            <a:off x="174625" y="452438"/>
            <a:ext cx="2352675" cy="19700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26125" y="139700"/>
            <a:ext cx="1389063" cy="1793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spc="110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spc="100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spc="110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.</a:t>
            </a:r>
            <a:r>
              <a:rPr sz="1100" spc="4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o</a:t>
            </a:r>
            <a:r>
              <a:rPr sz="1100" spc="5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n</a:t>
            </a:r>
            <a:r>
              <a:rPr sz="1100" spc="35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l</a:t>
            </a:r>
            <a:r>
              <a:rPr sz="1100" spc="15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i</a:t>
            </a:r>
            <a:r>
              <a:rPr sz="1100" spc="5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n</a:t>
            </a:r>
            <a:r>
              <a:rPr sz="1100" spc="-80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e</a:t>
            </a:r>
            <a:r>
              <a:rPr sz="1100" spc="-7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a</a:t>
            </a:r>
            <a:r>
              <a:rPr sz="1100" spc="-5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n</a:t>
            </a:r>
            <a:r>
              <a:rPr sz="1100" spc="5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n</a:t>
            </a:r>
            <a:r>
              <a:rPr sz="1100" spc="-45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e</a:t>
            </a:r>
            <a:r>
              <a:rPr sz="1100" spc="-30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.</a:t>
            </a:r>
            <a:r>
              <a:rPr sz="1100" spc="-10" dirty="0">
                <a:solidFill>
                  <a:srgbClr val="365F91"/>
                </a:solidFill>
                <a:latin typeface="Arial"/>
                <a:cs typeface="Arial"/>
                <a:hlinkClick r:id="rId3"/>
              </a:rPr>
              <a:t>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384175" y="2576513"/>
            <a:ext cx="6518275" cy="2090737"/>
          </a:xfrm>
          <a:custGeom>
            <a:avLst/>
            <a:gdLst>
              <a:gd name="T0" fmla="*/ 0 w 6776720"/>
              <a:gd name="T1" fmla="*/ 0 h 1556729"/>
              <a:gd name="T2" fmla="*/ 6776720 w 6776720"/>
              <a:gd name="T3" fmla="*/ 1556729 h 1556729"/>
            </a:gdLst>
            <a:ahLst/>
            <a:cxnLst/>
            <a:rect l="T0" t="T1" r="T2" b="T3"/>
            <a:pathLst>
              <a:path w="6776720" h="1556729">
                <a:moveTo>
                  <a:pt x="6666900" y="0"/>
                </a:moveTo>
                <a:lnTo>
                  <a:pt x="6627383" y="14172"/>
                </a:lnTo>
                <a:lnTo>
                  <a:pt x="6598004" y="42921"/>
                </a:lnTo>
                <a:lnTo>
                  <a:pt x="6582986" y="82023"/>
                </a:lnTo>
                <a:lnTo>
                  <a:pt x="6581902" y="96627"/>
                </a:lnTo>
                <a:lnTo>
                  <a:pt x="6581902" y="194036"/>
                </a:lnTo>
                <a:lnTo>
                  <a:pt x="85000" y="194816"/>
                </a:lnTo>
                <a:lnTo>
                  <a:pt x="45489" y="208987"/>
                </a:lnTo>
                <a:lnTo>
                  <a:pt x="16107" y="237736"/>
                </a:lnTo>
                <a:lnTo>
                  <a:pt x="1085" y="276840"/>
                </a:lnTo>
                <a:lnTo>
                  <a:pt x="0" y="291445"/>
                </a:lnTo>
                <a:lnTo>
                  <a:pt x="344" y="1468341"/>
                </a:lnTo>
                <a:lnTo>
                  <a:pt x="11955" y="1506227"/>
                </a:lnTo>
                <a:lnTo>
                  <a:pt x="38452" y="1535743"/>
                </a:lnTo>
                <a:lnTo>
                  <a:pt x="77662" y="1553351"/>
                </a:lnTo>
                <a:lnTo>
                  <a:pt x="109792" y="1556729"/>
                </a:lnTo>
                <a:lnTo>
                  <a:pt x="123826" y="1553886"/>
                </a:lnTo>
                <a:lnTo>
                  <a:pt x="160431" y="1534386"/>
                </a:lnTo>
                <a:lnTo>
                  <a:pt x="185497" y="1501716"/>
                </a:lnTo>
                <a:lnTo>
                  <a:pt x="194792" y="1460099"/>
                </a:lnTo>
                <a:lnTo>
                  <a:pt x="194792" y="1362690"/>
                </a:lnTo>
                <a:lnTo>
                  <a:pt x="6691721" y="1361909"/>
                </a:lnTo>
                <a:lnTo>
                  <a:pt x="6731238" y="1347737"/>
                </a:lnTo>
                <a:lnTo>
                  <a:pt x="6760617" y="1318988"/>
                </a:lnTo>
                <a:lnTo>
                  <a:pt x="6775635" y="1279886"/>
                </a:lnTo>
                <a:lnTo>
                  <a:pt x="6776720" y="1265281"/>
                </a:lnTo>
                <a:lnTo>
                  <a:pt x="6776373" y="88364"/>
                </a:lnTo>
                <a:lnTo>
                  <a:pt x="6764758" y="50487"/>
                </a:lnTo>
                <a:lnTo>
                  <a:pt x="6738259" y="20979"/>
                </a:lnTo>
                <a:lnTo>
                  <a:pt x="6699042" y="3376"/>
                </a:lnTo>
                <a:lnTo>
                  <a:pt x="6683517" y="764"/>
                </a:lnTo>
                <a:lnTo>
                  <a:pt x="6666900" y="0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88" name="object 5"/>
          <p:cNvSpPr>
            <a:spLocks noChangeArrowheads="1"/>
          </p:cNvSpPr>
          <p:nvPr/>
        </p:nvSpPr>
        <p:spPr bwMode="auto">
          <a:xfrm>
            <a:off x="6965950" y="2576513"/>
            <a:ext cx="187325" cy="260350"/>
          </a:xfrm>
          <a:custGeom>
            <a:avLst/>
            <a:gdLst>
              <a:gd name="T0" fmla="*/ 0 w 194001"/>
              <a:gd name="T1" fmla="*/ 0 h 193923"/>
              <a:gd name="T2" fmla="*/ 194001 w 194001"/>
              <a:gd name="T3" fmla="*/ 193923 h 193923"/>
            </a:gdLst>
            <a:ahLst/>
            <a:cxnLst/>
            <a:rect l="T0" t="T1" r="T2" b="T3"/>
            <a:pathLst>
              <a:path w="194001" h="193923">
                <a:moveTo>
                  <a:pt x="194001" y="96627"/>
                </a:moveTo>
                <a:lnTo>
                  <a:pt x="97409" y="96627"/>
                </a:lnTo>
                <a:lnTo>
                  <a:pt x="102154" y="193923"/>
                </a:lnTo>
                <a:lnTo>
                  <a:pt x="141410" y="183361"/>
                </a:lnTo>
                <a:lnTo>
                  <a:pt x="172185" y="157583"/>
                </a:lnTo>
                <a:lnTo>
                  <a:pt x="190738" y="119372"/>
                </a:lnTo>
                <a:lnTo>
                  <a:pt x="194001" y="96627"/>
                </a:lnTo>
                <a:close/>
              </a:path>
              <a:path w="194001" h="193923">
                <a:moveTo>
                  <a:pt x="84998" y="0"/>
                </a:moveTo>
                <a:lnTo>
                  <a:pt x="45481" y="14172"/>
                </a:lnTo>
                <a:lnTo>
                  <a:pt x="16102" y="42921"/>
                </a:lnTo>
                <a:lnTo>
                  <a:pt x="1084" y="82023"/>
                </a:lnTo>
                <a:lnTo>
                  <a:pt x="0" y="96627"/>
                </a:lnTo>
                <a:lnTo>
                  <a:pt x="1203" y="107359"/>
                </a:lnTo>
                <a:lnTo>
                  <a:pt x="25107" y="138078"/>
                </a:lnTo>
                <a:lnTo>
                  <a:pt x="54878" y="144891"/>
                </a:lnTo>
                <a:lnTo>
                  <a:pt x="68526" y="141108"/>
                </a:lnTo>
                <a:lnTo>
                  <a:pt x="80227" y="133767"/>
                </a:lnTo>
                <a:lnTo>
                  <a:pt x="89357" y="123491"/>
                </a:lnTo>
                <a:lnTo>
                  <a:pt x="95292" y="110904"/>
                </a:lnTo>
                <a:lnTo>
                  <a:pt x="97409" y="96627"/>
                </a:lnTo>
                <a:lnTo>
                  <a:pt x="194001" y="96627"/>
                </a:lnTo>
                <a:lnTo>
                  <a:pt x="182856" y="50487"/>
                </a:lnTo>
                <a:lnTo>
                  <a:pt x="156357" y="20979"/>
                </a:lnTo>
                <a:lnTo>
                  <a:pt x="117140" y="3376"/>
                </a:lnTo>
                <a:lnTo>
                  <a:pt x="101615" y="764"/>
                </a:lnTo>
                <a:lnTo>
                  <a:pt x="84998" y="0"/>
                </a:lnTo>
                <a:close/>
              </a:path>
            </a:pathLst>
          </a:custGeom>
          <a:solidFill>
            <a:srgbClr val="7890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90" name="object 7"/>
          <p:cNvSpPr>
            <a:spLocks noChangeArrowheads="1"/>
          </p:cNvSpPr>
          <p:nvPr/>
        </p:nvSpPr>
        <p:spPr bwMode="auto">
          <a:xfrm>
            <a:off x="579438" y="2867025"/>
            <a:ext cx="74612" cy="1438275"/>
          </a:xfrm>
          <a:custGeom>
            <a:avLst/>
            <a:gdLst>
              <a:gd name="T0" fmla="*/ 0 h 1071245"/>
              <a:gd name="T1" fmla="*/ 1071245 h 1071245"/>
            </a:gdLst>
            <a:ahLst/>
            <a:cxnLst/>
            <a:rect l="0" t="T0" r="0" b="T1"/>
            <a:pathLst>
              <a:path h="1071245">
                <a:moveTo>
                  <a:pt x="0" y="0"/>
                </a:moveTo>
                <a:lnTo>
                  <a:pt x="0" y="1071245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91" name="object 8"/>
          <p:cNvSpPr>
            <a:spLocks noChangeArrowheads="1"/>
          </p:cNvSpPr>
          <p:nvPr/>
        </p:nvSpPr>
        <p:spPr bwMode="auto">
          <a:xfrm>
            <a:off x="6965950" y="2673350"/>
            <a:ext cx="187325" cy="130175"/>
          </a:xfrm>
          <a:custGeom>
            <a:avLst/>
            <a:gdLst>
              <a:gd name="T0" fmla="*/ 0 w 194818"/>
              <a:gd name="T1" fmla="*/ 0 h 97409"/>
              <a:gd name="T2" fmla="*/ 194818 w 194818"/>
              <a:gd name="T3" fmla="*/ 97409 h 97409"/>
            </a:gdLst>
            <a:ahLst/>
            <a:cxnLst/>
            <a:rect l="T0" t="T1" r="T2" b="T3"/>
            <a:pathLst>
              <a:path w="194818" h="97409">
                <a:moveTo>
                  <a:pt x="194818" y="0"/>
                </a:moveTo>
                <a:lnTo>
                  <a:pt x="185525" y="41614"/>
                </a:lnTo>
                <a:lnTo>
                  <a:pt x="160464" y="74283"/>
                </a:lnTo>
                <a:lnTo>
                  <a:pt x="123857" y="93784"/>
                </a:lnTo>
                <a:lnTo>
                  <a:pt x="109819" y="96627"/>
                </a:lnTo>
                <a:lnTo>
                  <a:pt x="0" y="97409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92" name="object 9"/>
          <p:cNvSpPr>
            <a:spLocks noChangeArrowheads="1"/>
          </p:cNvSpPr>
          <p:nvPr/>
        </p:nvSpPr>
        <p:spPr bwMode="auto">
          <a:xfrm>
            <a:off x="6965950" y="2673350"/>
            <a:ext cx="95250" cy="130175"/>
          </a:xfrm>
          <a:custGeom>
            <a:avLst/>
            <a:gdLst>
              <a:gd name="T0" fmla="*/ 0 w 97409"/>
              <a:gd name="T1" fmla="*/ 0 h 97409"/>
              <a:gd name="T2" fmla="*/ 97409 w 97409"/>
              <a:gd name="T3" fmla="*/ 97409 h 97409"/>
            </a:gdLst>
            <a:ahLst/>
            <a:cxnLst/>
            <a:rect l="T0" t="T1" r="T2" b="T3"/>
            <a:pathLst>
              <a:path w="97409" h="97409">
                <a:moveTo>
                  <a:pt x="0" y="0"/>
                </a:moveTo>
                <a:lnTo>
                  <a:pt x="17213" y="37104"/>
                </a:lnTo>
                <a:lnTo>
                  <a:pt x="42561" y="48251"/>
                </a:lnTo>
                <a:lnTo>
                  <a:pt x="58646" y="46563"/>
                </a:lnTo>
                <a:lnTo>
                  <a:pt x="72371" y="41444"/>
                </a:lnTo>
                <a:lnTo>
                  <a:pt x="83420" y="33416"/>
                </a:lnTo>
                <a:lnTo>
                  <a:pt x="91474" y="23000"/>
                </a:lnTo>
                <a:lnTo>
                  <a:pt x="96215" y="10717"/>
                </a:lnTo>
                <a:lnTo>
                  <a:pt x="97409" y="97409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93" name="object 10"/>
          <p:cNvSpPr>
            <a:spLocks noChangeArrowheads="1"/>
          </p:cNvSpPr>
          <p:nvPr/>
        </p:nvSpPr>
        <p:spPr bwMode="auto">
          <a:xfrm>
            <a:off x="1781175" y="514350"/>
            <a:ext cx="5300663" cy="1362075"/>
          </a:xfrm>
          <a:custGeom>
            <a:avLst/>
            <a:gdLst>
              <a:gd name="T0" fmla="*/ 0 w 5301107"/>
              <a:gd name="T1" fmla="*/ 0 h 1362075"/>
              <a:gd name="T2" fmla="*/ 5301107 w 5301107"/>
              <a:gd name="T3" fmla="*/ 1362075 h 1362075"/>
            </a:gdLst>
            <a:ahLst/>
            <a:cxnLst/>
            <a:rect l="T0" t="T1" r="T2" b="T3"/>
            <a:pathLst>
              <a:path w="5301107" h="1362075">
                <a:moveTo>
                  <a:pt x="2838577" y="0"/>
                </a:moveTo>
                <a:lnTo>
                  <a:pt x="2682447" y="1360"/>
                </a:lnTo>
                <a:lnTo>
                  <a:pt x="2528389" y="5397"/>
                </a:lnTo>
                <a:lnTo>
                  <a:pt x="2376759" y="12040"/>
                </a:lnTo>
                <a:lnTo>
                  <a:pt x="2227910" y="21219"/>
                </a:lnTo>
                <a:lnTo>
                  <a:pt x="2082196" y="32865"/>
                </a:lnTo>
                <a:lnTo>
                  <a:pt x="1939973" y="46908"/>
                </a:lnTo>
                <a:lnTo>
                  <a:pt x="1801594" y="63280"/>
                </a:lnTo>
                <a:lnTo>
                  <a:pt x="1667413" y="81909"/>
                </a:lnTo>
                <a:lnTo>
                  <a:pt x="1537785" y="102728"/>
                </a:lnTo>
                <a:lnTo>
                  <a:pt x="1413065" y="125666"/>
                </a:lnTo>
                <a:lnTo>
                  <a:pt x="1293606" y="150654"/>
                </a:lnTo>
                <a:lnTo>
                  <a:pt x="1179763" y="177622"/>
                </a:lnTo>
                <a:lnTo>
                  <a:pt x="1071891" y="206500"/>
                </a:lnTo>
                <a:lnTo>
                  <a:pt x="970343" y="237220"/>
                </a:lnTo>
                <a:lnTo>
                  <a:pt x="875474" y="269712"/>
                </a:lnTo>
                <a:lnTo>
                  <a:pt x="787638" y="303905"/>
                </a:lnTo>
                <a:lnTo>
                  <a:pt x="707190" y="339732"/>
                </a:lnTo>
                <a:lnTo>
                  <a:pt x="634484" y="377121"/>
                </a:lnTo>
                <a:lnTo>
                  <a:pt x="569874" y="416004"/>
                </a:lnTo>
                <a:lnTo>
                  <a:pt x="513714" y="456310"/>
                </a:lnTo>
                <a:lnTo>
                  <a:pt x="0" y="567054"/>
                </a:lnTo>
                <a:lnTo>
                  <a:pt x="378840" y="713612"/>
                </a:lnTo>
                <a:lnTo>
                  <a:pt x="395784" y="767450"/>
                </a:lnTo>
                <a:lnTo>
                  <a:pt x="427437" y="819970"/>
                </a:lnTo>
                <a:lnTo>
                  <a:pt x="473209" y="871016"/>
                </a:lnTo>
                <a:lnTo>
                  <a:pt x="532508" y="920431"/>
                </a:lnTo>
                <a:lnTo>
                  <a:pt x="604744" y="968061"/>
                </a:lnTo>
                <a:lnTo>
                  <a:pt x="689324" y="1013748"/>
                </a:lnTo>
                <a:lnTo>
                  <a:pt x="785658" y="1057337"/>
                </a:lnTo>
                <a:lnTo>
                  <a:pt x="893154" y="1098672"/>
                </a:lnTo>
                <a:lnTo>
                  <a:pt x="1011221" y="1137597"/>
                </a:lnTo>
                <a:lnTo>
                  <a:pt x="1139269" y="1173956"/>
                </a:lnTo>
                <a:lnTo>
                  <a:pt x="1276705" y="1207592"/>
                </a:lnTo>
                <a:lnTo>
                  <a:pt x="1422939" y="1238350"/>
                </a:lnTo>
                <a:lnTo>
                  <a:pt x="1577379" y="1266074"/>
                </a:lnTo>
                <a:lnTo>
                  <a:pt x="1739435" y="1290607"/>
                </a:lnTo>
                <a:lnTo>
                  <a:pt x="1908514" y="1311794"/>
                </a:lnTo>
                <a:lnTo>
                  <a:pt x="2084026" y="1329479"/>
                </a:lnTo>
                <a:lnTo>
                  <a:pt x="2265379" y="1343506"/>
                </a:lnTo>
                <a:lnTo>
                  <a:pt x="2451983" y="1353718"/>
                </a:lnTo>
                <a:lnTo>
                  <a:pt x="2643246" y="1359959"/>
                </a:lnTo>
                <a:lnTo>
                  <a:pt x="2838577" y="1362075"/>
                </a:lnTo>
                <a:lnTo>
                  <a:pt x="3040528" y="1359817"/>
                </a:lnTo>
                <a:lnTo>
                  <a:pt x="3237987" y="1353160"/>
                </a:lnTo>
                <a:lnTo>
                  <a:pt x="3430318" y="1342281"/>
                </a:lnTo>
                <a:lnTo>
                  <a:pt x="3616887" y="1327354"/>
                </a:lnTo>
                <a:lnTo>
                  <a:pt x="3797061" y="1308554"/>
                </a:lnTo>
                <a:lnTo>
                  <a:pt x="3970206" y="1286057"/>
                </a:lnTo>
                <a:lnTo>
                  <a:pt x="4135687" y="1260038"/>
                </a:lnTo>
                <a:lnTo>
                  <a:pt x="4292871" y="1230673"/>
                </a:lnTo>
                <a:lnTo>
                  <a:pt x="4441123" y="1198137"/>
                </a:lnTo>
                <a:lnTo>
                  <a:pt x="4579810" y="1162605"/>
                </a:lnTo>
                <a:lnTo>
                  <a:pt x="4708298" y="1124253"/>
                </a:lnTo>
                <a:lnTo>
                  <a:pt x="4825952" y="1083256"/>
                </a:lnTo>
                <a:lnTo>
                  <a:pt x="4932139" y="1039789"/>
                </a:lnTo>
                <a:lnTo>
                  <a:pt x="5026224" y="994028"/>
                </a:lnTo>
                <a:lnTo>
                  <a:pt x="5107574" y="946148"/>
                </a:lnTo>
                <a:lnTo>
                  <a:pt x="5175555" y="896324"/>
                </a:lnTo>
                <a:lnTo>
                  <a:pt x="5229533" y="844732"/>
                </a:lnTo>
                <a:lnTo>
                  <a:pt x="5268873" y="791547"/>
                </a:lnTo>
                <a:lnTo>
                  <a:pt x="5292943" y="736945"/>
                </a:lnTo>
                <a:lnTo>
                  <a:pt x="5301107" y="681101"/>
                </a:lnTo>
                <a:lnTo>
                  <a:pt x="5292943" y="625238"/>
                </a:lnTo>
                <a:lnTo>
                  <a:pt x="5268873" y="570619"/>
                </a:lnTo>
                <a:lnTo>
                  <a:pt x="5229533" y="517420"/>
                </a:lnTo>
                <a:lnTo>
                  <a:pt x="5175555" y="465815"/>
                </a:lnTo>
                <a:lnTo>
                  <a:pt x="5107574" y="415980"/>
                </a:lnTo>
                <a:lnTo>
                  <a:pt x="5026224" y="368090"/>
                </a:lnTo>
                <a:lnTo>
                  <a:pt x="4932139" y="322320"/>
                </a:lnTo>
                <a:lnTo>
                  <a:pt x="4825952" y="278846"/>
                </a:lnTo>
                <a:lnTo>
                  <a:pt x="4708298" y="237842"/>
                </a:lnTo>
                <a:lnTo>
                  <a:pt x="4579810" y="199485"/>
                </a:lnTo>
                <a:lnTo>
                  <a:pt x="4441123" y="163949"/>
                </a:lnTo>
                <a:lnTo>
                  <a:pt x="4292871" y="131409"/>
                </a:lnTo>
                <a:lnTo>
                  <a:pt x="4135687" y="102041"/>
                </a:lnTo>
                <a:lnTo>
                  <a:pt x="3970206" y="76020"/>
                </a:lnTo>
                <a:lnTo>
                  <a:pt x="3797061" y="53522"/>
                </a:lnTo>
                <a:lnTo>
                  <a:pt x="3616887" y="34721"/>
                </a:lnTo>
                <a:lnTo>
                  <a:pt x="3430318" y="19793"/>
                </a:lnTo>
                <a:lnTo>
                  <a:pt x="3237987" y="8914"/>
                </a:lnTo>
                <a:lnTo>
                  <a:pt x="3040528" y="2257"/>
                </a:lnTo>
                <a:lnTo>
                  <a:pt x="2838577" y="0"/>
                </a:lnTo>
                <a:close/>
              </a:path>
            </a:pathLst>
          </a:custGeom>
          <a:solidFill>
            <a:srgbClr val="E4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94" name="object 11"/>
          <p:cNvSpPr>
            <a:spLocks noChangeArrowheads="1"/>
          </p:cNvSpPr>
          <p:nvPr/>
        </p:nvSpPr>
        <p:spPr bwMode="auto">
          <a:xfrm>
            <a:off x="1781175" y="514350"/>
            <a:ext cx="5300663" cy="1362075"/>
          </a:xfrm>
          <a:custGeom>
            <a:avLst/>
            <a:gdLst>
              <a:gd name="T0" fmla="*/ 0 w 5301107"/>
              <a:gd name="T1" fmla="*/ 0 h 1362075"/>
              <a:gd name="T2" fmla="*/ 5301107 w 5301107"/>
              <a:gd name="T3" fmla="*/ 1362075 h 1362075"/>
            </a:gdLst>
            <a:ahLst/>
            <a:cxnLst/>
            <a:rect l="T0" t="T1" r="T2" b="T3"/>
            <a:pathLst>
              <a:path w="5301107" h="1362075">
                <a:moveTo>
                  <a:pt x="513714" y="456310"/>
                </a:moveTo>
                <a:lnTo>
                  <a:pt x="569874" y="416004"/>
                </a:lnTo>
                <a:lnTo>
                  <a:pt x="634484" y="377121"/>
                </a:lnTo>
                <a:lnTo>
                  <a:pt x="707190" y="339732"/>
                </a:lnTo>
                <a:lnTo>
                  <a:pt x="787638" y="303905"/>
                </a:lnTo>
                <a:lnTo>
                  <a:pt x="875474" y="269712"/>
                </a:lnTo>
                <a:lnTo>
                  <a:pt x="970343" y="237220"/>
                </a:lnTo>
                <a:lnTo>
                  <a:pt x="1071891" y="206500"/>
                </a:lnTo>
                <a:lnTo>
                  <a:pt x="1179763" y="177622"/>
                </a:lnTo>
                <a:lnTo>
                  <a:pt x="1293606" y="150654"/>
                </a:lnTo>
                <a:lnTo>
                  <a:pt x="1413065" y="125666"/>
                </a:lnTo>
                <a:lnTo>
                  <a:pt x="1537785" y="102728"/>
                </a:lnTo>
                <a:lnTo>
                  <a:pt x="1667413" y="81909"/>
                </a:lnTo>
                <a:lnTo>
                  <a:pt x="1801594" y="63280"/>
                </a:lnTo>
                <a:lnTo>
                  <a:pt x="1939973" y="46908"/>
                </a:lnTo>
                <a:lnTo>
                  <a:pt x="2082196" y="32865"/>
                </a:lnTo>
                <a:lnTo>
                  <a:pt x="2227910" y="21219"/>
                </a:lnTo>
                <a:lnTo>
                  <a:pt x="2376759" y="12040"/>
                </a:lnTo>
                <a:lnTo>
                  <a:pt x="2528389" y="5397"/>
                </a:lnTo>
                <a:lnTo>
                  <a:pt x="2682447" y="1360"/>
                </a:lnTo>
                <a:lnTo>
                  <a:pt x="2838577" y="0"/>
                </a:lnTo>
                <a:lnTo>
                  <a:pt x="3040528" y="2257"/>
                </a:lnTo>
                <a:lnTo>
                  <a:pt x="3237987" y="8914"/>
                </a:lnTo>
                <a:lnTo>
                  <a:pt x="3430318" y="19793"/>
                </a:lnTo>
                <a:lnTo>
                  <a:pt x="3616887" y="34721"/>
                </a:lnTo>
                <a:lnTo>
                  <a:pt x="3797061" y="53522"/>
                </a:lnTo>
                <a:lnTo>
                  <a:pt x="3970206" y="76020"/>
                </a:lnTo>
                <a:lnTo>
                  <a:pt x="4135687" y="102041"/>
                </a:lnTo>
                <a:lnTo>
                  <a:pt x="4292871" y="131409"/>
                </a:lnTo>
                <a:lnTo>
                  <a:pt x="4441123" y="163949"/>
                </a:lnTo>
                <a:lnTo>
                  <a:pt x="4579810" y="199485"/>
                </a:lnTo>
                <a:lnTo>
                  <a:pt x="4708298" y="237842"/>
                </a:lnTo>
                <a:lnTo>
                  <a:pt x="4825952" y="278846"/>
                </a:lnTo>
                <a:lnTo>
                  <a:pt x="4932139" y="322320"/>
                </a:lnTo>
                <a:lnTo>
                  <a:pt x="5026224" y="368090"/>
                </a:lnTo>
                <a:lnTo>
                  <a:pt x="5107574" y="415980"/>
                </a:lnTo>
                <a:lnTo>
                  <a:pt x="5175555" y="465815"/>
                </a:lnTo>
                <a:lnTo>
                  <a:pt x="5229533" y="517420"/>
                </a:lnTo>
                <a:lnTo>
                  <a:pt x="5268873" y="570619"/>
                </a:lnTo>
                <a:lnTo>
                  <a:pt x="5292943" y="625238"/>
                </a:lnTo>
                <a:lnTo>
                  <a:pt x="5301107" y="681101"/>
                </a:lnTo>
                <a:lnTo>
                  <a:pt x="5292943" y="736945"/>
                </a:lnTo>
                <a:lnTo>
                  <a:pt x="5268873" y="791547"/>
                </a:lnTo>
                <a:lnTo>
                  <a:pt x="5229533" y="844732"/>
                </a:lnTo>
                <a:lnTo>
                  <a:pt x="5175555" y="896324"/>
                </a:lnTo>
                <a:lnTo>
                  <a:pt x="5107574" y="946148"/>
                </a:lnTo>
                <a:lnTo>
                  <a:pt x="5026224" y="994028"/>
                </a:lnTo>
                <a:lnTo>
                  <a:pt x="4932139" y="1039789"/>
                </a:lnTo>
                <a:lnTo>
                  <a:pt x="4825952" y="1083256"/>
                </a:lnTo>
                <a:lnTo>
                  <a:pt x="4708298" y="1124253"/>
                </a:lnTo>
                <a:lnTo>
                  <a:pt x="4579810" y="1162605"/>
                </a:lnTo>
                <a:lnTo>
                  <a:pt x="4441123" y="1198137"/>
                </a:lnTo>
                <a:lnTo>
                  <a:pt x="4292871" y="1230673"/>
                </a:lnTo>
                <a:lnTo>
                  <a:pt x="4135687" y="1260038"/>
                </a:lnTo>
                <a:lnTo>
                  <a:pt x="3970206" y="1286057"/>
                </a:lnTo>
                <a:lnTo>
                  <a:pt x="3797061" y="1308554"/>
                </a:lnTo>
                <a:lnTo>
                  <a:pt x="3616887" y="1327354"/>
                </a:lnTo>
                <a:lnTo>
                  <a:pt x="3430318" y="1342281"/>
                </a:lnTo>
                <a:lnTo>
                  <a:pt x="3237987" y="1353160"/>
                </a:lnTo>
                <a:lnTo>
                  <a:pt x="3040528" y="1359817"/>
                </a:lnTo>
                <a:lnTo>
                  <a:pt x="2838577" y="1362075"/>
                </a:lnTo>
                <a:lnTo>
                  <a:pt x="2643246" y="1359959"/>
                </a:lnTo>
                <a:lnTo>
                  <a:pt x="2451983" y="1353718"/>
                </a:lnTo>
                <a:lnTo>
                  <a:pt x="2265379" y="1343506"/>
                </a:lnTo>
                <a:lnTo>
                  <a:pt x="2084026" y="1329479"/>
                </a:lnTo>
                <a:lnTo>
                  <a:pt x="1908514" y="1311794"/>
                </a:lnTo>
                <a:lnTo>
                  <a:pt x="1739435" y="1290607"/>
                </a:lnTo>
                <a:lnTo>
                  <a:pt x="1577379" y="1266074"/>
                </a:lnTo>
                <a:lnTo>
                  <a:pt x="1422939" y="1238350"/>
                </a:lnTo>
                <a:lnTo>
                  <a:pt x="1276705" y="1207592"/>
                </a:lnTo>
                <a:lnTo>
                  <a:pt x="1139269" y="1173956"/>
                </a:lnTo>
                <a:lnTo>
                  <a:pt x="1011221" y="1137597"/>
                </a:lnTo>
                <a:lnTo>
                  <a:pt x="893154" y="1098672"/>
                </a:lnTo>
                <a:lnTo>
                  <a:pt x="785658" y="1057337"/>
                </a:lnTo>
                <a:lnTo>
                  <a:pt x="689324" y="1013748"/>
                </a:lnTo>
                <a:lnTo>
                  <a:pt x="604744" y="968061"/>
                </a:lnTo>
                <a:lnTo>
                  <a:pt x="532508" y="920431"/>
                </a:lnTo>
                <a:lnTo>
                  <a:pt x="473209" y="871016"/>
                </a:lnTo>
                <a:lnTo>
                  <a:pt x="427437" y="819970"/>
                </a:lnTo>
                <a:lnTo>
                  <a:pt x="395784" y="767450"/>
                </a:lnTo>
                <a:lnTo>
                  <a:pt x="378840" y="713612"/>
                </a:lnTo>
                <a:lnTo>
                  <a:pt x="0" y="567054"/>
                </a:lnTo>
                <a:lnTo>
                  <a:pt x="513714" y="4563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95" name="object 12"/>
          <p:cNvSpPr>
            <a:spLocks noChangeArrowheads="1"/>
          </p:cNvSpPr>
          <p:nvPr/>
        </p:nvSpPr>
        <p:spPr bwMode="auto">
          <a:xfrm>
            <a:off x="817563" y="4794250"/>
            <a:ext cx="5919787" cy="5080000"/>
          </a:xfrm>
          <a:custGeom>
            <a:avLst/>
            <a:gdLst>
              <a:gd name="T0" fmla="*/ 0 w 5920739"/>
              <a:gd name="T1" fmla="*/ 0 h 5080634"/>
              <a:gd name="T2" fmla="*/ 5920739 w 5920739"/>
              <a:gd name="T3" fmla="*/ 5080634 h 5080634"/>
            </a:gdLst>
            <a:ahLst/>
            <a:cxnLst/>
            <a:rect l="T0" t="T1" r="T2" b="T3"/>
            <a:pathLst>
              <a:path w="5920739" h="5080634">
                <a:moveTo>
                  <a:pt x="0" y="5080635"/>
                </a:moveTo>
                <a:lnTo>
                  <a:pt x="5920739" y="5080635"/>
                </a:lnTo>
                <a:lnTo>
                  <a:pt x="5920739" y="0"/>
                </a:lnTo>
                <a:lnTo>
                  <a:pt x="0" y="0"/>
                </a:lnTo>
                <a:lnTo>
                  <a:pt x="0" y="5080635"/>
                </a:lnTo>
                <a:close/>
              </a:path>
            </a:pathLst>
          </a:custGeom>
          <a:solidFill>
            <a:srgbClr val="CF7A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96" name="object 13"/>
          <p:cNvSpPr>
            <a:spLocks noChangeArrowheads="1"/>
          </p:cNvSpPr>
          <p:nvPr/>
        </p:nvSpPr>
        <p:spPr bwMode="auto">
          <a:xfrm>
            <a:off x="817563" y="4794250"/>
            <a:ext cx="5919787" cy="5080000"/>
          </a:xfrm>
          <a:custGeom>
            <a:avLst/>
            <a:gdLst>
              <a:gd name="T0" fmla="*/ 0 w 5920739"/>
              <a:gd name="T1" fmla="*/ 0 h 5080634"/>
              <a:gd name="T2" fmla="*/ 5920739 w 5920739"/>
              <a:gd name="T3" fmla="*/ 5080634 h 5080634"/>
            </a:gdLst>
            <a:ahLst/>
            <a:cxnLst/>
            <a:rect l="T0" t="T1" r="T2" b="T3"/>
            <a:pathLst>
              <a:path w="5920739" h="5080634">
                <a:moveTo>
                  <a:pt x="0" y="5080635"/>
                </a:moveTo>
                <a:lnTo>
                  <a:pt x="5920739" y="5080635"/>
                </a:lnTo>
                <a:lnTo>
                  <a:pt x="5920739" y="0"/>
                </a:lnTo>
                <a:lnTo>
                  <a:pt x="0" y="0"/>
                </a:lnTo>
                <a:lnTo>
                  <a:pt x="0" y="5080635"/>
                </a:lnTo>
                <a:close/>
              </a:path>
            </a:pathLst>
          </a:custGeom>
          <a:noFill/>
          <a:ln w="6350">
            <a:solidFill>
              <a:srgbClr val="9595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6397" name="object 14"/>
          <p:cNvSpPr>
            <a:spLocks noChangeArrowheads="1"/>
          </p:cNvSpPr>
          <p:nvPr/>
        </p:nvSpPr>
        <p:spPr bwMode="auto">
          <a:xfrm>
            <a:off x="6737350" y="987425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</a:path>
            </a:pathLst>
          </a:custGeom>
          <a:noFill/>
          <a:ln w="6350">
            <a:solidFill>
              <a:srgbClr val="9595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rPr>
              <a:t>2</a:t>
            </a:r>
            <a:endParaRPr>
              <a:solidFill>
                <a:schemeClr val="tx1">
                  <a:tint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6420" name="Group 36"/>
          <p:cNvGraphicFramePr>
            <a:graphicFrameLocks noGrp="1"/>
          </p:cNvGraphicFramePr>
          <p:nvPr/>
        </p:nvGraphicFramePr>
        <p:xfrm>
          <a:off x="322263" y="304800"/>
          <a:ext cx="6808787" cy="9925051"/>
        </p:xfrm>
        <a:graphic>
          <a:graphicData uri="http://schemas.openxmlformats.org/drawingml/2006/table">
            <a:tbl>
              <a:tblPr/>
              <a:tblGrid>
                <a:gridCol w="6764337"/>
                <a:gridCol w="4445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57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2263">
                <a:tc>
                  <a:txBody>
                    <a:bodyPr/>
                    <a:lstStyle/>
                    <a:p>
                      <a:pPr marL="2274888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Çeşitli dokunuşlar vardır. </a:t>
                      </a: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Dokunuşlar duyguları paylaşmak içindir.</a:t>
                      </a: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748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748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6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74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234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74888" marR="0" lvl="0" indent="0" algn="ctr" defTabSz="914400" rtl="0" eaLnBrk="1" fontAlgn="base" latinLnBrk="0" hangingPunct="1">
                        <a:lnSpc>
                          <a:spcPct val="1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0" marR="0" marT="0" marB="0" horzOverflow="overflow">
                    <a:lnL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58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57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57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9558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557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39369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937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1797050" y="6419850"/>
            <a:ext cx="3581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u="sng">
                <a:solidFill>
                  <a:srgbClr val="234060"/>
                </a:solidFill>
                <a:latin typeface="Arial Black" pitchFamily="34" charset="0"/>
              </a:rPr>
              <a:t>İYİ  DOKUNUŞLAR: </a:t>
            </a:r>
            <a:endParaRPr lang="tr-TR">
              <a:latin typeface="Arial Black" pitchFamily="34" charset="0"/>
            </a:endParaRPr>
          </a:p>
          <a:p>
            <a:r>
              <a:rPr lang="tr-TR">
                <a:solidFill>
                  <a:srgbClr val="234060"/>
                </a:solidFill>
                <a:latin typeface="Arial Black" pitchFamily="34" charset="0"/>
              </a:rPr>
              <a:t>EL SIKIŞMA, </a:t>
            </a:r>
          </a:p>
          <a:p>
            <a:r>
              <a:rPr lang="tr-TR">
                <a:solidFill>
                  <a:srgbClr val="234060"/>
                </a:solidFill>
                <a:latin typeface="Arial Black" pitchFamily="34" charset="0"/>
              </a:rPr>
              <a:t>SIRTA SIVAZ, </a:t>
            </a:r>
          </a:p>
          <a:p>
            <a:r>
              <a:rPr lang="tr-TR">
                <a:solidFill>
                  <a:srgbClr val="234060"/>
                </a:solidFill>
                <a:latin typeface="Arial Black" pitchFamily="34" charset="0"/>
              </a:rPr>
              <a:t>İYİ GECELER ÖPÜCÜĞÜ, SARILMA</a:t>
            </a:r>
            <a:endParaRPr lang="tr-TR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endParaRPr lang="tr-TR">
              <a:latin typeface="Arial Black" pitchFamily="34" charset="0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1949450" y="2914650"/>
            <a:ext cx="37687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b="1">
                <a:solidFill>
                  <a:schemeClr val="bg2"/>
                </a:solidFill>
              </a:rPr>
              <a:t>İyi Dokunuşlar:</a:t>
            </a:r>
            <a:endParaRPr lang="tr-TR">
              <a:solidFill>
                <a:schemeClr val="bg2"/>
              </a:solidFill>
            </a:endParaRPr>
          </a:p>
          <a:p>
            <a:r>
              <a:rPr lang="tr-TR" b="1">
                <a:solidFill>
                  <a:schemeClr val="bg2"/>
                </a:solidFill>
              </a:rPr>
              <a:t>Kendimizi iyi hissettirir. </a:t>
            </a:r>
          </a:p>
          <a:p>
            <a:r>
              <a:rPr lang="tr-TR" b="1">
                <a:solidFill>
                  <a:schemeClr val="bg2"/>
                </a:solidFill>
              </a:rPr>
              <a:t>Annemiz, babamız gibi güvendiğimiz ve sevdiğimiz insanlar bize dokunur.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Sınıf\Desktop\sınırrlar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" y="1054100"/>
            <a:ext cx="6010275" cy="803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Sınıf\Desktop\sınırrlar\illustration-of-muslim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1619250"/>
            <a:ext cx="53086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Sınıf\Desktop\sınırrlar\images (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09650"/>
            <a:ext cx="635635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Sınıf\Desktop\sınırrlar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162050"/>
            <a:ext cx="6149975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Sınıf\Desktop\sınırrlar\530227_550507791648166_200099955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857250"/>
            <a:ext cx="6107112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Sınıf\Desktop\sınırrlar\can-stock-photo_csp297666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009650"/>
            <a:ext cx="6840537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563</Words>
  <Application>Microsoft Office PowerPoint</Application>
  <PresentationFormat>Özel</PresentationFormat>
  <Paragraphs>232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KİŞİSEL SINIRLARIMIZ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Güvenliği Aktiviteleri</dc:title>
  <dc:creator>www.onlineanne.com</dc:creator>
  <cp:lastModifiedBy>pc</cp:lastModifiedBy>
  <cp:revision>42</cp:revision>
  <dcterms:created xsi:type="dcterms:W3CDTF">2014-03-12T13:41:32Z</dcterms:created>
  <dcterms:modified xsi:type="dcterms:W3CDTF">2019-11-26T09:52:28Z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2013-12-07T00:00:00Z</vt:filetime>
  </property>
  <property fmtid="{D5CDD505-2E9C-101B-9397-08002B2CF9AE}" pid="3" name="LastSaved">
    <vt:filetime>2014-03-12T00:00:00Z</vt:filetime>
  </property>
</Properties>
</file>