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sldIdLst>
    <p:sldId id="260" r:id="rId2"/>
    <p:sldId id="415" r:id="rId3"/>
    <p:sldId id="416" r:id="rId4"/>
    <p:sldId id="264" r:id="rId5"/>
    <p:sldId id="378" r:id="rId6"/>
    <p:sldId id="379" r:id="rId7"/>
    <p:sldId id="381" r:id="rId8"/>
    <p:sldId id="382" r:id="rId9"/>
    <p:sldId id="390" r:id="rId10"/>
    <p:sldId id="383" r:id="rId11"/>
    <p:sldId id="394" r:id="rId12"/>
    <p:sldId id="385" r:id="rId13"/>
    <p:sldId id="541" r:id="rId14"/>
    <p:sldId id="395" r:id="rId15"/>
    <p:sldId id="386" r:id="rId16"/>
    <p:sldId id="391" r:id="rId17"/>
    <p:sldId id="399" r:id="rId18"/>
    <p:sldId id="388" r:id="rId19"/>
    <p:sldId id="387" r:id="rId20"/>
    <p:sldId id="403" r:id="rId21"/>
    <p:sldId id="417" r:id="rId22"/>
    <p:sldId id="389" r:id="rId23"/>
    <p:sldId id="392" r:id="rId24"/>
    <p:sldId id="404" r:id="rId25"/>
    <p:sldId id="406" r:id="rId26"/>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6AF00"/>
    <a:srgbClr val="8FAADC"/>
    <a:srgbClr val="FCA6DF"/>
    <a:srgbClr val="FEC200"/>
    <a:srgbClr val="FB85D4"/>
    <a:srgbClr val="424242"/>
    <a:srgbClr val="18CAC2"/>
    <a:srgbClr val="D9D9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99" autoAdjust="0"/>
    <p:restoredTop sz="95405" autoAdjust="0"/>
  </p:normalViewPr>
  <p:slideViewPr>
    <p:cSldViewPr>
      <p:cViewPr>
        <p:scale>
          <a:sx n="78" d="100"/>
          <a:sy n="78" d="100"/>
        </p:scale>
        <p:origin x="-258" y="264"/>
      </p:cViewPr>
      <p:guideLst>
        <p:guide orient="horz" pos="2160"/>
        <p:guide pos="3840"/>
        <p:guide pos="393"/>
        <p:guide pos="7287"/>
      </p:guideLst>
    </p:cSldViewPr>
  </p:slideViewPr>
  <p:notesTextViewPr>
    <p:cViewPr>
      <p:scale>
        <a:sx n="1" d="1"/>
        <a:sy n="1" d="1"/>
      </p:scale>
      <p:origin x="0" y="0"/>
    </p:cViewPr>
  </p:notesTextViewPr>
  <p:sorterViewPr>
    <p:cViewPr>
      <p:scale>
        <a:sx n="100" d="100"/>
        <a:sy n="100" d="100"/>
      </p:scale>
      <p:origin x="0" y="-1205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FC8E1FE-756B-43D8-8C55-111607C980D3}" type="datetimeFigureOut">
              <a:rPr lang="vi-VN"/>
              <a:pPr>
                <a:defRPr/>
              </a:pPr>
              <a:t>24/09/2019</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A20796B-5FCD-40AC-A28C-A5C2225E7D31}" type="slidenum">
              <a:rPr lang="vi-VN"/>
              <a:pPr>
                <a:defRPr/>
              </a:pPr>
              <a:t>‹#›</a:t>
            </a:fld>
            <a:endParaRPr lang="vi-VN"/>
          </a:p>
        </p:txBody>
      </p:sp>
    </p:spTree>
    <p:extLst>
      <p:ext uri="{BB962C8B-B14F-4D97-AF65-F5344CB8AC3E}">
        <p14:creationId xmlns="" xmlns:p14="http://schemas.microsoft.com/office/powerpoint/2010/main" val="3822490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p:cNvSpPr>
          <p:nvPr>
            <p:ph type="sldImg"/>
          </p:nvPr>
        </p:nvSpPr>
        <p:spPr bwMode="auto">
          <a:noFill/>
          <a:ln>
            <a:solidFill>
              <a:srgbClr val="000000"/>
            </a:solidFill>
            <a:miter lim="800000"/>
            <a:headEnd/>
            <a:tailEnd/>
          </a:ln>
        </p:spPr>
      </p:sp>
      <p:sp>
        <p:nvSpPr>
          <p:cNvPr id="1536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36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1D532-E270-49BB-8623-C2279DFA3CC7}" type="slidenum">
              <a:rPr lang="vi-VN">
                <a:cs typeface="Arial" charset="0"/>
              </a:rPr>
              <a:pPr fontAlgn="base">
                <a:spcBef>
                  <a:spcPct val="0"/>
                </a:spcBef>
                <a:spcAft>
                  <a:spcPct val="0"/>
                </a:spcAft>
              </a:pPr>
              <a:t>1</a:t>
            </a:fld>
            <a:endParaRPr lang="vi-VN">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Slayt Görüntüsü Yer Tutucusu"/>
          <p:cNvSpPr>
            <a:spLocks noGrp="1" noRot="1" noChangeAspect="1"/>
          </p:cNvSpPr>
          <p:nvPr>
            <p:ph type="sldImg"/>
          </p:nvPr>
        </p:nvSpPr>
        <p:spPr bwMode="auto">
          <a:noFill/>
          <a:ln>
            <a:solidFill>
              <a:srgbClr val="000000"/>
            </a:solidFill>
            <a:miter lim="800000"/>
            <a:headEnd/>
            <a:tailEnd/>
          </a:ln>
        </p:spPr>
      </p:sp>
      <p:sp>
        <p:nvSpPr>
          <p:cNvPr id="2662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662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6EBBD-414C-4825-B1BC-C77A7D30FF06}" type="slidenum">
              <a:rPr lang="vi-VN">
                <a:cs typeface="Arial" charset="0"/>
              </a:rPr>
              <a:pPr fontAlgn="base">
                <a:spcBef>
                  <a:spcPct val="0"/>
                </a:spcBef>
                <a:spcAft>
                  <a:spcPct val="0"/>
                </a:spcAft>
              </a:pPr>
              <a:t>7</a:t>
            </a:fld>
            <a:endParaRPr lang="vi-V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1219200" y="1524000"/>
            <a:ext cx="10164763" cy="1752600"/>
          </a:xfrm>
        </p:spPr>
        <p:txBody>
          <a:bodyPr/>
          <a:lstStyle>
            <a:lvl1pPr>
              <a:defRPr sz="5000"/>
            </a:lvl1pPr>
          </a:lstStyle>
          <a:p>
            <a:r>
              <a:rPr lang="tr-TR" altLang="en-US"/>
              <a:t>Asıl başlık stili için tıklatın</a:t>
            </a:r>
          </a:p>
        </p:txBody>
      </p:sp>
      <p:sp>
        <p:nvSpPr>
          <p:cNvPr id="206851"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tr-TR" altLang="en-US"/>
              <a:t>Asıl alt başlık stilini düzenlemek için tıklatın</a:t>
            </a:r>
          </a:p>
        </p:txBody>
      </p:sp>
      <p:sp>
        <p:nvSpPr>
          <p:cNvPr id="206852" name="Rectangle 4"/>
          <p:cNvSpPr>
            <a:spLocks noGrp="1" noChangeArrowheads="1"/>
          </p:cNvSpPr>
          <p:nvPr>
            <p:ph type="dt" sz="half" idx="2"/>
          </p:nvPr>
        </p:nvSpPr>
        <p:spPr/>
        <p:txBody>
          <a:bodyPr/>
          <a:lstStyle>
            <a:lvl1pPr>
              <a:defRPr/>
            </a:lvl1pPr>
          </a:lstStyle>
          <a:p>
            <a:fld id="{BD27E263-0240-4CCD-8EA7-42276A2A2C5E}" type="datetime4">
              <a:rPr lang="en-US"/>
              <a:pPr/>
              <a:t>September 24, 2019</a:t>
            </a:fld>
            <a:endParaRPr lang="tr-TR" altLang="en-US"/>
          </a:p>
        </p:txBody>
      </p:sp>
      <p:sp>
        <p:nvSpPr>
          <p:cNvPr id="206853" name="Rectangle 5"/>
          <p:cNvSpPr>
            <a:spLocks noGrp="1" noChangeArrowheads="1"/>
          </p:cNvSpPr>
          <p:nvPr>
            <p:ph type="ftr" sz="quarter" idx="3"/>
          </p:nvPr>
        </p:nvSpPr>
        <p:spPr>
          <a:xfrm>
            <a:off x="4165600" y="6243638"/>
            <a:ext cx="3860800" cy="457200"/>
          </a:xfrm>
        </p:spPr>
        <p:txBody>
          <a:bodyPr/>
          <a:lstStyle>
            <a:lvl1pPr>
              <a:defRPr/>
            </a:lvl1pPr>
          </a:lstStyle>
          <a:p>
            <a:endParaRPr lang="tr-TR" altLang="en-US"/>
          </a:p>
        </p:txBody>
      </p:sp>
      <p:sp>
        <p:nvSpPr>
          <p:cNvPr id="206854" name="Rectangle 6"/>
          <p:cNvSpPr>
            <a:spLocks noGrp="1" noChangeArrowheads="1"/>
          </p:cNvSpPr>
          <p:nvPr>
            <p:ph type="sldNum" sz="quarter" idx="4"/>
          </p:nvPr>
        </p:nvSpPr>
        <p:spPr/>
        <p:txBody>
          <a:bodyPr/>
          <a:lstStyle>
            <a:lvl1pPr>
              <a:defRPr/>
            </a:lvl1pPr>
          </a:lstStyle>
          <a:p>
            <a:fld id="{B6BA1BAC-D4E2-41B7-858A-F494E521F8BE}" type="slidenum">
              <a:rPr lang="tr-TR" altLang="en-US"/>
              <a:pPr/>
              <a:t>‹#›</a:t>
            </a:fld>
            <a:endParaRPr lang="tr-TR" altLang="en-US"/>
          </a:p>
        </p:txBody>
      </p:sp>
      <p:sp>
        <p:nvSpPr>
          <p:cNvPr id="206855" name="Freeform 7"/>
          <p:cNvSpPr>
            <a:spLocks noChangeArrowheads="1"/>
          </p:cNvSpPr>
          <p:nvPr/>
        </p:nvSpPr>
        <p:spPr bwMode="auto">
          <a:xfrm>
            <a:off x="812800" y="1219200"/>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tr-TR"/>
          </a:p>
        </p:txBody>
      </p:sp>
      <p:sp>
        <p:nvSpPr>
          <p:cNvPr id="206856" name="Line 8"/>
          <p:cNvSpPr>
            <a:spLocks noChangeShapeType="1"/>
          </p:cNvSpPr>
          <p:nvPr/>
        </p:nvSpPr>
        <p:spPr bwMode="auto">
          <a:xfrm>
            <a:off x="2641600" y="3962400"/>
            <a:ext cx="8682038" cy="0"/>
          </a:xfrm>
          <a:prstGeom prst="line">
            <a:avLst/>
          </a:prstGeom>
          <a:noFill/>
          <a:ln w="19050">
            <a:solidFill>
              <a:schemeClr val="accent1"/>
            </a:solidFill>
            <a:round/>
            <a:headEnd/>
            <a:tailEnd/>
          </a:ln>
          <a:effectLst/>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37AFB095-78EA-4056-80ED-C3C128B09390}" type="datetime4">
              <a:rPr lang="en-US"/>
              <a:pPr/>
              <a:t>September 24, 2019</a:t>
            </a:fld>
            <a:endParaRPr lang="tr-TR" altLang="en-US"/>
          </a:p>
        </p:txBody>
      </p:sp>
      <p:sp>
        <p:nvSpPr>
          <p:cNvPr id="5" name="Altbilgi Yer Tutucusu 4"/>
          <p:cNvSpPr>
            <a:spLocks noGrp="1"/>
          </p:cNvSpPr>
          <p:nvPr>
            <p:ph type="ftr" sz="quarter" idx="11"/>
          </p:nvPr>
        </p:nvSpPr>
        <p:spPr/>
        <p:txBody>
          <a:bodyPr/>
          <a:lstStyle>
            <a:lvl1pPr>
              <a:defRPr/>
            </a:lvl1pPr>
          </a:lstStyle>
          <a:p>
            <a:endParaRPr lang="tr-TR" altLang="en-US"/>
          </a:p>
        </p:txBody>
      </p:sp>
      <p:sp>
        <p:nvSpPr>
          <p:cNvPr id="6" name="Slayt Numarası Yer Tutucusu 5"/>
          <p:cNvSpPr>
            <a:spLocks noGrp="1"/>
          </p:cNvSpPr>
          <p:nvPr>
            <p:ph type="sldNum" sz="quarter" idx="12"/>
          </p:nvPr>
        </p:nvSpPr>
        <p:spPr/>
        <p:txBody>
          <a:bodyPr/>
          <a:lstStyle>
            <a:lvl1pPr>
              <a:defRPr/>
            </a:lvl1pPr>
          </a:lstStyle>
          <a:p>
            <a:fld id="{F61B0E6F-0145-4123-B1B9-18A905EE92D2}" type="slidenum">
              <a:rPr lang="tr-TR" altLang="en-US"/>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7813"/>
            <a:ext cx="80772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E5F1B51C-F5B3-4759-999F-830971ADF699}" type="datetime4">
              <a:rPr lang="en-US"/>
              <a:pPr/>
              <a:t>September 24, 2019</a:t>
            </a:fld>
            <a:endParaRPr lang="tr-TR" altLang="en-US"/>
          </a:p>
        </p:txBody>
      </p:sp>
      <p:sp>
        <p:nvSpPr>
          <p:cNvPr id="5" name="Altbilgi Yer Tutucusu 4"/>
          <p:cNvSpPr>
            <a:spLocks noGrp="1"/>
          </p:cNvSpPr>
          <p:nvPr>
            <p:ph type="ftr" sz="quarter" idx="11"/>
          </p:nvPr>
        </p:nvSpPr>
        <p:spPr/>
        <p:txBody>
          <a:bodyPr/>
          <a:lstStyle>
            <a:lvl1pPr>
              <a:defRPr/>
            </a:lvl1pPr>
          </a:lstStyle>
          <a:p>
            <a:endParaRPr lang="tr-TR" altLang="en-US"/>
          </a:p>
        </p:txBody>
      </p:sp>
      <p:sp>
        <p:nvSpPr>
          <p:cNvPr id="6" name="Slayt Numarası Yer Tutucusu 5"/>
          <p:cNvSpPr>
            <a:spLocks noGrp="1"/>
          </p:cNvSpPr>
          <p:nvPr>
            <p:ph type="sldNum" sz="quarter" idx="12"/>
          </p:nvPr>
        </p:nvSpPr>
        <p:spPr/>
        <p:txBody>
          <a:bodyPr/>
          <a:lstStyle>
            <a:lvl1pPr>
              <a:defRPr/>
            </a:lvl1pPr>
          </a:lstStyle>
          <a:p>
            <a:fld id="{1CB62978-61BE-41E1-93A8-92D32FC02296}" type="slidenum">
              <a:rPr lang="tr-TR" altLang="en-US"/>
              <a:pPr/>
              <a:t>‹#›</a:t>
            </a:fld>
            <a:endParaRPr lang="tr-T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83FEC678-EBEB-44CE-B8D4-F03CD22A6695}" type="datetime4">
              <a:rPr lang="en-US"/>
              <a:pPr/>
              <a:t>September 24, 2019</a:t>
            </a:fld>
            <a:endParaRPr lang="tr-TR" altLang="en-US"/>
          </a:p>
        </p:txBody>
      </p:sp>
      <p:sp>
        <p:nvSpPr>
          <p:cNvPr id="5" name="Altbilgi Yer Tutucusu 4"/>
          <p:cNvSpPr>
            <a:spLocks noGrp="1"/>
          </p:cNvSpPr>
          <p:nvPr>
            <p:ph type="ftr" sz="quarter" idx="11"/>
          </p:nvPr>
        </p:nvSpPr>
        <p:spPr/>
        <p:txBody>
          <a:bodyPr/>
          <a:lstStyle>
            <a:lvl1pPr>
              <a:defRPr/>
            </a:lvl1pPr>
          </a:lstStyle>
          <a:p>
            <a:endParaRPr lang="tr-TR" altLang="en-US"/>
          </a:p>
        </p:txBody>
      </p:sp>
      <p:sp>
        <p:nvSpPr>
          <p:cNvPr id="6" name="Slayt Numarası Yer Tutucusu 5"/>
          <p:cNvSpPr>
            <a:spLocks noGrp="1"/>
          </p:cNvSpPr>
          <p:nvPr>
            <p:ph type="sldNum" sz="quarter" idx="12"/>
          </p:nvPr>
        </p:nvSpPr>
        <p:spPr/>
        <p:txBody>
          <a:bodyPr/>
          <a:lstStyle>
            <a:lvl1pPr>
              <a:defRPr/>
            </a:lvl1pPr>
          </a:lstStyle>
          <a:p>
            <a:fld id="{3FBB1000-18B1-43F1-BF12-C2D1B5AC08DD}" type="slidenum">
              <a:rPr lang="tr-TR" altLang="en-US"/>
              <a:pPr/>
              <a:t>‹#›</a:t>
            </a:fld>
            <a:endParaRPr lang="tr-T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fld id="{2421449B-F1C6-4CF8-A7D6-552D143DF761}" type="datetime4">
              <a:rPr lang="en-US"/>
              <a:pPr/>
              <a:t>September 24, 2019</a:t>
            </a:fld>
            <a:endParaRPr lang="tr-TR" altLang="en-US"/>
          </a:p>
        </p:txBody>
      </p:sp>
      <p:sp>
        <p:nvSpPr>
          <p:cNvPr id="5" name="Altbilgi Yer Tutucusu 4"/>
          <p:cNvSpPr>
            <a:spLocks noGrp="1"/>
          </p:cNvSpPr>
          <p:nvPr>
            <p:ph type="ftr" sz="quarter" idx="11"/>
          </p:nvPr>
        </p:nvSpPr>
        <p:spPr/>
        <p:txBody>
          <a:bodyPr/>
          <a:lstStyle>
            <a:lvl1pPr>
              <a:defRPr/>
            </a:lvl1pPr>
          </a:lstStyle>
          <a:p>
            <a:endParaRPr lang="tr-TR" altLang="en-US"/>
          </a:p>
        </p:txBody>
      </p:sp>
      <p:sp>
        <p:nvSpPr>
          <p:cNvPr id="6" name="Slayt Numarası Yer Tutucusu 5"/>
          <p:cNvSpPr>
            <a:spLocks noGrp="1"/>
          </p:cNvSpPr>
          <p:nvPr>
            <p:ph type="sldNum" sz="quarter" idx="12"/>
          </p:nvPr>
        </p:nvSpPr>
        <p:spPr/>
        <p:txBody>
          <a:bodyPr/>
          <a:lstStyle>
            <a:lvl1pPr>
              <a:defRPr/>
            </a:lvl1pPr>
          </a:lstStyle>
          <a:p>
            <a:fld id="{104A4883-DFEF-42CC-B790-DD5E635F82F2}" type="slidenum">
              <a:rPr lang="tr-TR" altLang="en-US"/>
              <a:pPr/>
              <a:t>‹#›</a:t>
            </a:fld>
            <a:endParaRPr lang="tr-T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0"/>
            <a:ext cx="5410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600200"/>
            <a:ext cx="5410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fld id="{41EDB554-A0A5-47A3-9BF3-5BD808B6ECD4}" type="datetime4">
              <a:rPr lang="en-US"/>
              <a:pPr/>
              <a:t>September 24, 2019</a:t>
            </a:fld>
            <a:endParaRPr lang="tr-TR" altLang="en-US"/>
          </a:p>
        </p:txBody>
      </p:sp>
      <p:sp>
        <p:nvSpPr>
          <p:cNvPr id="6" name="Altbilgi Yer Tutucusu 5"/>
          <p:cNvSpPr>
            <a:spLocks noGrp="1"/>
          </p:cNvSpPr>
          <p:nvPr>
            <p:ph type="ftr" sz="quarter" idx="11"/>
          </p:nvPr>
        </p:nvSpPr>
        <p:spPr/>
        <p:txBody>
          <a:bodyPr/>
          <a:lstStyle>
            <a:lvl1pPr>
              <a:defRPr/>
            </a:lvl1pPr>
          </a:lstStyle>
          <a:p>
            <a:endParaRPr lang="tr-TR" altLang="en-US"/>
          </a:p>
        </p:txBody>
      </p:sp>
      <p:sp>
        <p:nvSpPr>
          <p:cNvPr id="7" name="Slayt Numarası Yer Tutucusu 6"/>
          <p:cNvSpPr>
            <a:spLocks noGrp="1"/>
          </p:cNvSpPr>
          <p:nvPr>
            <p:ph type="sldNum" sz="quarter" idx="12"/>
          </p:nvPr>
        </p:nvSpPr>
        <p:spPr/>
        <p:txBody>
          <a:bodyPr/>
          <a:lstStyle>
            <a:lvl1pPr>
              <a:defRPr/>
            </a:lvl1pPr>
          </a:lstStyle>
          <a:p>
            <a:fld id="{6DBDB5C1-8037-4FC3-988A-56BB4DB5B701}" type="slidenum">
              <a:rPr lang="tr-TR" altLang="en-US"/>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fld id="{5BE76F19-BC34-465F-A230-9F14307EF88C}" type="datetime4">
              <a:rPr lang="en-US"/>
              <a:pPr/>
              <a:t>September 24, 2019</a:t>
            </a:fld>
            <a:endParaRPr lang="tr-TR" altLang="en-US"/>
          </a:p>
        </p:txBody>
      </p:sp>
      <p:sp>
        <p:nvSpPr>
          <p:cNvPr id="8" name="Altbilgi Yer Tutucusu 7"/>
          <p:cNvSpPr>
            <a:spLocks noGrp="1"/>
          </p:cNvSpPr>
          <p:nvPr>
            <p:ph type="ftr" sz="quarter" idx="11"/>
          </p:nvPr>
        </p:nvSpPr>
        <p:spPr/>
        <p:txBody>
          <a:bodyPr/>
          <a:lstStyle>
            <a:lvl1pPr>
              <a:defRPr/>
            </a:lvl1pPr>
          </a:lstStyle>
          <a:p>
            <a:endParaRPr lang="tr-TR" altLang="en-US"/>
          </a:p>
        </p:txBody>
      </p:sp>
      <p:sp>
        <p:nvSpPr>
          <p:cNvPr id="9" name="Slayt Numarası Yer Tutucusu 8"/>
          <p:cNvSpPr>
            <a:spLocks noGrp="1"/>
          </p:cNvSpPr>
          <p:nvPr>
            <p:ph type="sldNum" sz="quarter" idx="12"/>
          </p:nvPr>
        </p:nvSpPr>
        <p:spPr/>
        <p:txBody>
          <a:bodyPr/>
          <a:lstStyle>
            <a:lvl1pPr>
              <a:defRPr/>
            </a:lvl1pPr>
          </a:lstStyle>
          <a:p>
            <a:fld id="{B1447D3E-C43C-4389-98DD-AADC23B31D43}" type="slidenum">
              <a:rPr lang="tr-TR" altLang="en-US"/>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fld id="{E25C1DCA-9A69-496F-B515-B9547627E7EC}" type="datetime4">
              <a:rPr lang="en-US"/>
              <a:pPr/>
              <a:t>September 24, 2019</a:t>
            </a:fld>
            <a:endParaRPr lang="tr-TR" altLang="en-US"/>
          </a:p>
        </p:txBody>
      </p:sp>
      <p:sp>
        <p:nvSpPr>
          <p:cNvPr id="4" name="Altbilgi Yer Tutucusu 3"/>
          <p:cNvSpPr>
            <a:spLocks noGrp="1"/>
          </p:cNvSpPr>
          <p:nvPr>
            <p:ph type="ftr" sz="quarter" idx="11"/>
          </p:nvPr>
        </p:nvSpPr>
        <p:spPr/>
        <p:txBody>
          <a:bodyPr/>
          <a:lstStyle>
            <a:lvl1pPr>
              <a:defRPr/>
            </a:lvl1pPr>
          </a:lstStyle>
          <a:p>
            <a:endParaRPr lang="tr-TR" altLang="en-US"/>
          </a:p>
        </p:txBody>
      </p:sp>
      <p:sp>
        <p:nvSpPr>
          <p:cNvPr id="5" name="Slayt Numarası Yer Tutucusu 4"/>
          <p:cNvSpPr>
            <a:spLocks noGrp="1"/>
          </p:cNvSpPr>
          <p:nvPr>
            <p:ph type="sldNum" sz="quarter" idx="12"/>
          </p:nvPr>
        </p:nvSpPr>
        <p:spPr/>
        <p:txBody>
          <a:bodyPr/>
          <a:lstStyle>
            <a:lvl1pPr>
              <a:defRPr/>
            </a:lvl1pPr>
          </a:lstStyle>
          <a:p>
            <a:fld id="{9DD690DF-B7C6-466C-A007-5DBD6F719D13}" type="slidenum">
              <a:rPr lang="tr-TR" altLang="en-US"/>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EDF71767-BF5F-480B-8451-95C89A221269}" type="datetime4">
              <a:rPr lang="en-US"/>
              <a:pPr/>
              <a:t>September 24, 2019</a:t>
            </a:fld>
            <a:endParaRPr lang="tr-TR" altLang="en-US"/>
          </a:p>
        </p:txBody>
      </p:sp>
      <p:sp>
        <p:nvSpPr>
          <p:cNvPr id="3" name="Altbilgi Yer Tutucusu 2"/>
          <p:cNvSpPr>
            <a:spLocks noGrp="1"/>
          </p:cNvSpPr>
          <p:nvPr>
            <p:ph type="ftr" sz="quarter" idx="11"/>
          </p:nvPr>
        </p:nvSpPr>
        <p:spPr/>
        <p:txBody>
          <a:bodyPr/>
          <a:lstStyle>
            <a:lvl1pPr>
              <a:defRPr/>
            </a:lvl1pPr>
          </a:lstStyle>
          <a:p>
            <a:endParaRPr lang="tr-TR" altLang="en-US"/>
          </a:p>
        </p:txBody>
      </p:sp>
      <p:sp>
        <p:nvSpPr>
          <p:cNvPr id="4" name="Slayt Numarası Yer Tutucusu 3"/>
          <p:cNvSpPr>
            <a:spLocks noGrp="1"/>
          </p:cNvSpPr>
          <p:nvPr>
            <p:ph type="sldNum" sz="quarter" idx="12"/>
          </p:nvPr>
        </p:nvSpPr>
        <p:spPr/>
        <p:txBody>
          <a:bodyPr/>
          <a:lstStyle>
            <a:lvl1pPr>
              <a:defRPr/>
            </a:lvl1pPr>
          </a:lstStyle>
          <a:p>
            <a:fld id="{CD6CCB75-6299-4425-9E41-E2801587F968}" type="slidenum">
              <a:rPr lang="tr-TR" altLang="en-US"/>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fld id="{7C7A2D89-F29E-4A61-BBD0-ED25C86935A7}" type="datetime4">
              <a:rPr lang="en-US"/>
              <a:pPr/>
              <a:t>September 24, 2019</a:t>
            </a:fld>
            <a:endParaRPr lang="tr-TR" altLang="en-US"/>
          </a:p>
        </p:txBody>
      </p:sp>
      <p:sp>
        <p:nvSpPr>
          <p:cNvPr id="6" name="Altbilgi Yer Tutucusu 5"/>
          <p:cNvSpPr>
            <a:spLocks noGrp="1"/>
          </p:cNvSpPr>
          <p:nvPr>
            <p:ph type="ftr" sz="quarter" idx="11"/>
          </p:nvPr>
        </p:nvSpPr>
        <p:spPr/>
        <p:txBody>
          <a:bodyPr/>
          <a:lstStyle>
            <a:lvl1pPr>
              <a:defRPr/>
            </a:lvl1pPr>
          </a:lstStyle>
          <a:p>
            <a:endParaRPr lang="tr-TR" altLang="en-US"/>
          </a:p>
        </p:txBody>
      </p:sp>
      <p:sp>
        <p:nvSpPr>
          <p:cNvPr id="7" name="Slayt Numarası Yer Tutucusu 6"/>
          <p:cNvSpPr>
            <a:spLocks noGrp="1"/>
          </p:cNvSpPr>
          <p:nvPr>
            <p:ph type="sldNum" sz="quarter" idx="12"/>
          </p:nvPr>
        </p:nvSpPr>
        <p:spPr/>
        <p:txBody>
          <a:bodyPr/>
          <a:lstStyle>
            <a:lvl1pPr>
              <a:defRPr/>
            </a:lvl1pPr>
          </a:lstStyle>
          <a:p>
            <a:fld id="{5E1972D6-2AD5-4225-BFDB-83C2DCBA043C}" type="slidenum">
              <a:rPr lang="tr-TR" altLang="en-US"/>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fld id="{AA18DED2-6036-4E27-9523-0D94EF4FCFB4}" type="datetime4">
              <a:rPr lang="en-US"/>
              <a:pPr/>
              <a:t>September 24, 2019</a:t>
            </a:fld>
            <a:endParaRPr lang="tr-TR" altLang="en-US"/>
          </a:p>
        </p:txBody>
      </p:sp>
      <p:sp>
        <p:nvSpPr>
          <p:cNvPr id="6" name="Altbilgi Yer Tutucusu 5"/>
          <p:cNvSpPr>
            <a:spLocks noGrp="1"/>
          </p:cNvSpPr>
          <p:nvPr>
            <p:ph type="ftr" sz="quarter" idx="11"/>
          </p:nvPr>
        </p:nvSpPr>
        <p:spPr/>
        <p:txBody>
          <a:bodyPr/>
          <a:lstStyle>
            <a:lvl1pPr>
              <a:defRPr/>
            </a:lvl1pPr>
          </a:lstStyle>
          <a:p>
            <a:endParaRPr lang="tr-TR" altLang="en-US"/>
          </a:p>
        </p:txBody>
      </p:sp>
      <p:sp>
        <p:nvSpPr>
          <p:cNvPr id="7" name="Slayt Numarası Yer Tutucusu 6"/>
          <p:cNvSpPr>
            <a:spLocks noGrp="1"/>
          </p:cNvSpPr>
          <p:nvPr>
            <p:ph type="sldNum" sz="quarter" idx="12"/>
          </p:nvPr>
        </p:nvSpPr>
        <p:spPr/>
        <p:txBody>
          <a:bodyPr/>
          <a:lstStyle>
            <a:lvl1pPr>
              <a:defRPr/>
            </a:lvl1pPr>
          </a:lstStyle>
          <a:p>
            <a:fld id="{85C393BA-35FA-4184-8028-4586D11A24E8}" type="slidenum">
              <a:rPr lang="tr-TR" altLang="en-US"/>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bwMode="auto">
          <a:xfrm>
            <a:off x="609600" y="277813"/>
            <a:ext cx="109728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ltLang="en-US" smtClean="0"/>
              <a:t>Asıl başlık stili için tıklatın</a:t>
            </a:r>
          </a:p>
        </p:txBody>
      </p:sp>
      <p:sp>
        <p:nvSpPr>
          <p:cNvPr id="205827" name="Rectangle 3"/>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205828"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202F39E0-9009-40FF-B186-2D5ED602C49C}" type="datetime4">
              <a:rPr lang="en-US"/>
              <a:pPr/>
              <a:t>September 24, 2019</a:t>
            </a:fld>
            <a:endParaRPr lang="tr-TR" altLang="en-US"/>
          </a:p>
        </p:txBody>
      </p:sp>
      <p:sp>
        <p:nvSpPr>
          <p:cNvPr id="2058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tr-TR" altLang="en-US"/>
          </a:p>
        </p:txBody>
      </p:sp>
      <p:sp>
        <p:nvSpPr>
          <p:cNvPr id="205830"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8BE73A4-2121-487F-BD88-0554C9ED27BF}" type="slidenum">
              <a:rPr lang="tr-TR" altLang="en-US"/>
              <a:pPr/>
              <a:t>‹#›</a:t>
            </a:fld>
            <a:endParaRPr lang="tr-TR" altLang="en-US"/>
          </a:p>
        </p:txBody>
      </p:sp>
      <p:sp>
        <p:nvSpPr>
          <p:cNvPr id="205831" name="Freeform 7"/>
          <p:cNvSpPr>
            <a:spLocks noChangeArrowheads="1"/>
          </p:cNvSpPr>
          <p:nvPr/>
        </p:nvSpPr>
        <p:spPr bwMode="auto">
          <a:xfrm>
            <a:off x="508000" y="228600"/>
            <a:ext cx="109728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tr-TR"/>
          </a:p>
        </p:txBody>
      </p:sp>
      <p:sp>
        <p:nvSpPr>
          <p:cNvPr id="2058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p:spPr>
        <p:txBody>
          <a:bodyPr/>
          <a:lstStyle/>
          <a:p>
            <a:endParaRPr lang="tr-T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1"/>
          <p:cNvSpPr txBox="1">
            <a:spLocks/>
          </p:cNvSpPr>
          <p:nvPr/>
        </p:nvSpPr>
        <p:spPr>
          <a:xfrm>
            <a:off x="13043" y="1619022"/>
            <a:ext cx="12192000" cy="27363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pPr algn="ctr" fontAlgn="auto">
              <a:spcAft>
                <a:spcPts val="0"/>
              </a:spcAft>
              <a:defRPr/>
            </a:pPr>
            <a:r>
              <a:rPr lang="tr-TR"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LİSELERE GEÇİŞ SINAVI(LGS)2018</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39" name="Metin kutusu 2"/>
          <p:cNvSpPr txBox="1">
            <a:spLocks noChangeArrowheads="1"/>
          </p:cNvSpPr>
          <p:nvPr/>
        </p:nvSpPr>
        <p:spPr bwMode="auto">
          <a:xfrm>
            <a:off x="179388" y="4446588"/>
            <a:ext cx="11820525" cy="2105025"/>
          </a:xfrm>
          <a:prstGeom prst="rect">
            <a:avLst/>
          </a:prstGeom>
          <a:noFill/>
          <a:ln w="9525">
            <a:noFill/>
            <a:miter lim="800000"/>
            <a:headEnd/>
            <a:tailEnd/>
          </a:ln>
        </p:spPr>
        <p:txBody>
          <a:bodyPr>
            <a:spAutoFit/>
          </a:bodyPr>
          <a:lstStyle/>
          <a:p>
            <a:pPr algn="ctr"/>
            <a:r>
              <a:rPr lang="tr-TR" sz="2800" b="1" i="1" dirty="0" smtClean="0">
                <a:latin typeface="Calibri" pitchFamily="34" charset="0"/>
                <a:cs typeface="Times New Roman" pitchFamily="18" charset="0"/>
              </a:rPr>
              <a:t>MAHİR İZ </a:t>
            </a:r>
            <a:r>
              <a:rPr lang="tr-TR" sz="2800" b="1" i="1" dirty="0">
                <a:latin typeface="Calibri" pitchFamily="34" charset="0"/>
                <a:cs typeface="Times New Roman" pitchFamily="18" charset="0"/>
              </a:rPr>
              <a:t>ORTAOKULU </a:t>
            </a:r>
          </a:p>
          <a:p>
            <a:pPr algn="ctr"/>
            <a:r>
              <a:rPr lang="tr-TR" sz="2800" b="1" i="1" dirty="0" err="1">
                <a:latin typeface="Calibri" pitchFamily="34" charset="0"/>
                <a:cs typeface="Times New Roman" pitchFamily="18" charset="0"/>
              </a:rPr>
              <a:t>REHBERLiK</a:t>
            </a:r>
            <a:r>
              <a:rPr lang="tr-TR" sz="2800" b="1" i="1" dirty="0">
                <a:latin typeface="Calibri" pitchFamily="34" charset="0"/>
                <a:cs typeface="Times New Roman" pitchFamily="18" charset="0"/>
              </a:rPr>
              <a:t> </a:t>
            </a:r>
            <a:r>
              <a:rPr lang="tr-TR" sz="2800" b="1" i="1" dirty="0" err="1">
                <a:latin typeface="Calibri" pitchFamily="34" charset="0"/>
                <a:cs typeface="Times New Roman" pitchFamily="18" charset="0"/>
              </a:rPr>
              <a:t>SERViSi</a:t>
            </a:r>
            <a:endParaRPr lang="tr-TR" sz="2800" b="1" i="1" dirty="0">
              <a:latin typeface="Calibri" pitchFamily="34" charset="0"/>
              <a:cs typeface="Times New Roman" pitchFamily="18" charset="0"/>
            </a:endParaRPr>
          </a:p>
          <a:p>
            <a:pPr algn="ctr"/>
            <a:endParaRPr lang="tr-TR" sz="2800" b="1" i="1" dirty="0">
              <a:latin typeface="Calibri" pitchFamily="34" charset="0"/>
              <a:cs typeface="Times New Roman" pitchFamily="18" charset="0"/>
            </a:endParaRPr>
          </a:p>
          <a:p>
            <a:pPr algn="ctr"/>
            <a:r>
              <a:rPr lang="tr-TR" sz="3000" b="1" i="1" smtClean="0">
                <a:solidFill>
                  <a:schemeClr val="tx2"/>
                </a:solidFill>
                <a:latin typeface="Times New Roman" pitchFamily="18" charset="0"/>
                <a:cs typeface="Times New Roman" pitchFamily="18" charset="0"/>
              </a:rPr>
              <a:t>HATİCE ŞAHİN BORAHAN</a:t>
            </a:r>
            <a:endParaRPr lang="tr-TR" sz="3000" b="1" i="1" dirty="0">
              <a:solidFill>
                <a:schemeClr val="tx2"/>
              </a:solidFill>
              <a:latin typeface="Times New Roman" pitchFamily="18" charset="0"/>
              <a:cs typeface="Times New Roman" pitchFamily="18" charset="0"/>
            </a:endParaRPr>
          </a:p>
          <a:p>
            <a:pPr algn="ctr"/>
            <a:r>
              <a:rPr lang="tr-TR" b="1" i="1" dirty="0">
                <a:solidFill>
                  <a:schemeClr val="tx2"/>
                </a:solidFill>
              </a:rPr>
              <a:t>Psikolojik Danışman &amp; Rehber Öğretmen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kdörtgen 45"/>
          <p:cNvSpPr/>
          <p:nvPr/>
        </p:nvSpPr>
        <p:spPr>
          <a:xfrm>
            <a:off x="263525" y="1484313"/>
            <a:ext cx="3600450" cy="4897437"/>
          </a:xfrm>
          <a:prstGeom prst="rect">
            <a:avLst/>
          </a:prstGeom>
          <a:pattFill prst="pct30">
            <a:fgClr>
              <a:srgbClr val="FB85D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SORULAR NASIL OLACAK?</a:t>
            </a:r>
            <a:r>
              <a:rPr lang="en-US" sz="2800" kern="1200" dirty="0"/>
              <a:t/>
            </a:r>
            <a:br>
              <a:rPr lang="en-US" sz="2800" kern="1200" dirty="0"/>
            </a:br>
            <a:endParaRPr lang="vi-VN" sz="2800" kern="1200" dirty="0"/>
          </a:p>
        </p:txBody>
      </p:sp>
      <p:sp>
        <p:nvSpPr>
          <p:cNvPr id="8" name="Title 13"/>
          <p:cNvSpPr txBox="1">
            <a:spLocks/>
          </p:cNvSpPr>
          <p:nvPr/>
        </p:nvSpPr>
        <p:spPr>
          <a:xfrm>
            <a:off x="4800600" y="1687513"/>
            <a:ext cx="6480175" cy="13541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4000" b="1" i="1" dirty="0">
                <a:solidFill>
                  <a:schemeClr val="accent5">
                    <a:lumMod val="75000"/>
                  </a:schemeClr>
                </a:solidFill>
                <a:latin typeface="+mj-lt"/>
                <a:ea typeface="Roboto Condensed" panose="02000000000000000000" pitchFamily="2" charset="0"/>
              </a:rPr>
              <a:t>S</a:t>
            </a:r>
            <a:r>
              <a:rPr lang="tr-TR" sz="4000" b="1" i="1" dirty="0" smtClean="0">
                <a:solidFill>
                  <a:schemeClr val="accent5">
                    <a:lumMod val="75000"/>
                  </a:schemeClr>
                </a:solidFill>
                <a:latin typeface="+mj-lt"/>
                <a:ea typeface="Roboto Condensed" panose="02000000000000000000" pitchFamily="2" charset="0"/>
              </a:rPr>
              <a:t>orular çoktan seçmeli TEST şeklinde  olacak.</a:t>
            </a:r>
            <a:endParaRPr lang="en-US" sz="4000" b="1" i="1" dirty="0">
              <a:solidFill>
                <a:schemeClr val="accent5">
                  <a:lumMod val="75000"/>
                </a:schemeClr>
              </a:solidFill>
              <a:latin typeface="+mj-lt"/>
              <a:ea typeface="Roboto Condensed" panose="02000000000000000000" pitchFamily="2" charset="0"/>
            </a:endParaRPr>
          </a:p>
        </p:txBody>
      </p:sp>
      <p:grpSp>
        <p:nvGrpSpPr>
          <p:cNvPr id="47" name="Grup 46"/>
          <p:cNvGrpSpPr>
            <a:grpSpLocks/>
          </p:cNvGrpSpPr>
          <p:nvPr/>
        </p:nvGrpSpPr>
        <p:grpSpPr bwMode="auto">
          <a:xfrm>
            <a:off x="623888" y="1938338"/>
            <a:ext cx="935037" cy="4276725"/>
            <a:chOff x="623392" y="1938536"/>
            <a:chExt cx="936104" cy="4277072"/>
          </a:xfrm>
        </p:grpSpPr>
        <p:sp>
          <p:nvSpPr>
            <p:cNvPr id="4" name="Oval 3"/>
            <p:cNvSpPr/>
            <p:nvPr/>
          </p:nvSpPr>
          <p:spPr>
            <a:xfrm>
              <a:off x="623392" y="3018124"/>
              <a:ext cx="913854" cy="914474"/>
            </a:xfrm>
            <a:prstGeom prst="ellipse">
              <a:avLst/>
            </a:prstGeom>
            <a:ln w="76200"/>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tr-TR"/>
            </a:p>
          </p:txBody>
        </p:sp>
        <p:sp>
          <p:nvSpPr>
            <p:cNvPr id="39" name="Oval 38"/>
            <p:cNvSpPr/>
            <p:nvPr/>
          </p:nvSpPr>
          <p:spPr>
            <a:xfrm>
              <a:off x="645642" y="1938536"/>
              <a:ext cx="913854" cy="914474"/>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tr-TR"/>
            </a:p>
          </p:txBody>
        </p:sp>
        <p:sp>
          <p:nvSpPr>
            <p:cNvPr id="40" name="Oval 39"/>
            <p:cNvSpPr/>
            <p:nvPr/>
          </p:nvSpPr>
          <p:spPr>
            <a:xfrm>
              <a:off x="645642" y="4148515"/>
              <a:ext cx="913854" cy="914474"/>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tr-TR"/>
            </a:p>
          </p:txBody>
        </p:sp>
        <p:sp>
          <p:nvSpPr>
            <p:cNvPr id="41" name="Oval 40"/>
            <p:cNvSpPr/>
            <p:nvPr/>
          </p:nvSpPr>
          <p:spPr>
            <a:xfrm>
              <a:off x="645642" y="5301134"/>
              <a:ext cx="913854" cy="914474"/>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tr-TR"/>
            </a:p>
          </p:txBody>
        </p:sp>
      </p:grpSp>
      <p:sp>
        <p:nvSpPr>
          <p:cNvPr id="42" name="Dikdörtgen 41"/>
          <p:cNvSpPr/>
          <p:nvPr/>
        </p:nvSpPr>
        <p:spPr>
          <a:xfrm>
            <a:off x="1847528" y="1929606"/>
            <a:ext cx="611065" cy="923330"/>
          </a:xfrm>
          <a:prstGeom prst="rect">
            <a:avLst/>
          </a:prstGeom>
          <a:noFill/>
        </p:spPr>
        <p:txBody>
          <a:bodyPr wrap="none">
            <a:spAutoFit/>
          </a:bodyPr>
          <a:lstStyle/>
          <a:p>
            <a:pPr algn="ctr" fontAlgn="auto">
              <a:spcBef>
                <a:spcPts val="0"/>
              </a:spcBef>
              <a:spcAft>
                <a:spcPts val="0"/>
              </a:spcAft>
              <a:defRPr/>
            </a:pP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a:t>
            </a:r>
          </a:p>
        </p:txBody>
      </p:sp>
      <p:sp>
        <p:nvSpPr>
          <p:cNvPr id="43" name="Dikdörtgen 42"/>
          <p:cNvSpPr/>
          <p:nvPr/>
        </p:nvSpPr>
        <p:spPr>
          <a:xfrm>
            <a:off x="1847528" y="3041864"/>
            <a:ext cx="572593" cy="923330"/>
          </a:xfrm>
          <a:prstGeom prst="rect">
            <a:avLst/>
          </a:prstGeom>
          <a:noFill/>
        </p:spPr>
        <p:txBody>
          <a:bodyPr wrap="none">
            <a:spAutoFit/>
          </a:bodyPr>
          <a:lstStyle/>
          <a:p>
            <a:pPr algn="ctr" fontAlgn="auto">
              <a:spcBef>
                <a:spcPts val="0"/>
              </a:spcBef>
              <a:spcAft>
                <a:spcPts val="0"/>
              </a:spcAft>
              <a:defRPr/>
            </a:pP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B</a:t>
            </a:r>
          </a:p>
        </p:txBody>
      </p:sp>
      <p:sp>
        <p:nvSpPr>
          <p:cNvPr id="44" name="Dikdörtgen 43"/>
          <p:cNvSpPr/>
          <p:nvPr/>
        </p:nvSpPr>
        <p:spPr>
          <a:xfrm>
            <a:off x="1847528" y="4161854"/>
            <a:ext cx="572593" cy="923330"/>
          </a:xfrm>
          <a:prstGeom prst="rect">
            <a:avLst/>
          </a:prstGeom>
          <a:noFill/>
        </p:spPr>
        <p:txBody>
          <a:bodyPr wrap="none">
            <a:spAutoFit/>
          </a:bodyPr>
          <a:lstStyle/>
          <a:p>
            <a:pPr algn="ctr" fontAlgn="auto">
              <a:spcBef>
                <a:spcPts val="0"/>
              </a:spcBef>
              <a:spcAft>
                <a:spcPts val="0"/>
              </a:spcAft>
              <a:defRPr/>
            </a:pP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t>
            </a:r>
          </a:p>
        </p:txBody>
      </p:sp>
      <p:sp>
        <p:nvSpPr>
          <p:cNvPr id="45" name="Dikdörtgen 44"/>
          <p:cNvSpPr/>
          <p:nvPr/>
        </p:nvSpPr>
        <p:spPr>
          <a:xfrm>
            <a:off x="1847528" y="5241974"/>
            <a:ext cx="620683" cy="923330"/>
          </a:xfrm>
          <a:prstGeom prst="rect">
            <a:avLst/>
          </a:prstGeom>
          <a:noFill/>
        </p:spPr>
        <p:txBody>
          <a:bodyPr wrap="none">
            <a:spAutoFit/>
          </a:bodyPr>
          <a:lstStyle/>
          <a:p>
            <a:pPr algn="ctr" fontAlgn="auto">
              <a:spcBef>
                <a:spcPts val="0"/>
              </a:spcBef>
              <a:spcAft>
                <a:spcPts val="0"/>
              </a:spcAft>
              <a:defRPr/>
            </a:pP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D</a:t>
            </a:r>
          </a:p>
        </p:txBody>
      </p:sp>
      <p:sp>
        <p:nvSpPr>
          <p:cNvPr id="14" name="Title 13"/>
          <p:cNvSpPr txBox="1">
            <a:spLocks/>
          </p:cNvSpPr>
          <p:nvPr/>
        </p:nvSpPr>
        <p:spPr>
          <a:xfrm>
            <a:off x="4151313" y="4868863"/>
            <a:ext cx="8040687" cy="7381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4000" b="1" i="1" dirty="0" smtClean="0">
                <a:solidFill>
                  <a:schemeClr val="accent3">
                    <a:lumMod val="75000"/>
                  </a:schemeClr>
                </a:solidFill>
                <a:latin typeface="Times New Roman" pitchFamily="18" charset="0"/>
                <a:ea typeface="Roboto Condensed" panose="02000000000000000000" pitchFamily="2" charset="0"/>
                <a:cs typeface="Times New Roman" pitchFamily="18" charset="0"/>
              </a:rPr>
              <a:t>3 yanlış cevap 1 Doğruyu götürecek.</a:t>
            </a:r>
            <a:endParaRPr lang="en-US" sz="4000" b="1" i="1" dirty="0">
              <a:solidFill>
                <a:schemeClr val="accent3">
                  <a:lumMod val="75000"/>
                </a:schemeClr>
              </a:solidFill>
              <a:latin typeface="Times New Roman" pitchFamily="18" charset="0"/>
              <a:ea typeface="Roboto Condensed" panose="02000000000000000000" pitchFamily="2" charset="0"/>
              <a:cs typeface="Times New Roman" pitchFamily="18" charset="0"/>
            </a:endParaRPr>
          </a:p>
        </p:txBody>
      </p:sp>
      <p:pic>
        <p:nvPicPr>
          <p:cNvPr id="29706" name="Picture 2" descr="C:\Users\ASUS PC\Desktop\indir.jpg"/>
          <p:cNvPicPr>
            <a:picLocks noChangeAspect="1" noChangeArrowheads="1"/>
          </p:cNvPicPr>
          <p:nvPr/>
        </p:nvPicPr>
        <p:blipFill>
          <a:blip r:embed="rId2"/>
          <a:srcRect/>
          <a:stretch>
            <a:fillRect/>
          </a:stretch>
        </p:blipFill>
        <p:spPr bwMode="auto">
          <a:xfrm>
            <a:off x="6167438" y="3284538"/>
            <a:ext cx="3019425" cy="15144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par>
                          <p:cTn id="38" fill="hold">
                            <p:stCondLst>
                              <p:cond delay="5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TESTLERİN KATSAYILARI?</a:t>
            </a:r>
            <a:r>
              <a:rPr lang="en-US" sz="2800" kern="1200" dirty="0"/>
              <a:t/>
            </a:r>
            <a:br>
              <a:rPr lang="en-US" sz="2800" kern="1200" dirty="0"/>
            </a:br>
            <a:endParaRPr lang="vi-VN" sz="2800" kern="1200" dirty="0"/>
          </a:p>
        </p:txBody>
      </p:sp>
      <p:sp>
        <p:nvSpPr>
          <p:cNvPr id="16" name="15 Akış Çizelgesi: Öteki İşlem"/>
          <p:cNvSpPr/>
          <p:nvPr/>
        </p:nvSpPr>
        <p:spPr>
          <a:xfrm>
            <a:off x="335360" y="2204864"/>
            <a:ext cx="504056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TÜRKÇE</a:t>
            </a:r>
          </a:p>
        </p:txBody>
      </p:sp>
      <p:sp>
        <p:nvSpPr>
          <p:cNvPr id="17" name="16 Akış Çizelgesi: Öteki İşlem"/>
          <p:cNvSpPr/>
          <p:nvPr/>
        </p:nvSpPr>
        <p:spPr>
          <a:xfrm>
            <a:off x="335360" y="3356992"/>
            <a:ext cx="50405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MATEMATİK</a:t>
            </a:r>
          </a:p>
        </p:txBody>
      </p:sp>
      <p:sp>
        <p:nvSpPr>
          <p:cNvPr id="18" name="17 Akış Çizelgesi: Öteki İşlem"/>
          <p:cNvSpPr/>
          <p:nvPr/>
        </p:nvSpPr>
        <p:spPr>
          <a:xfrm>
            <a:off x="407368" y="4509120"/>
            <a:ext cx="4968552"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FEN VE TEKNOLOJİ</a:t>
            </a:r>
          </a:p>
        </p:txBody>
      </p:sp>
      <p:sp>
        <p:nvSpPr>
          <p:cNvPr id="19" name="18 Akış Çizelgesi: Öteki İşlem"/>
          <p:cNvSpPr/>
          <p:nvPr/>
        </p:nvSpPr>
        <p:spPr>
          <a:xfrm>
            <a:off x="6744072" y="2276872"/>
            <a:ext cx="3960440"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İNKILÂP TARİHİ</a:t>
            </a:r>
          </a:p>
        </p:txBody>
      </p:sp>
      <p:sp>
        <p:nvSpPr>
          <p:cNvPr id="20" name="19 Akış Çizelgesi: Öteki İşlem"/>
          <p:cNvSpPr/>
          <p:nvPr/>
        </p:nvSpPr>
        <p:spPr>
          <a:xfrm>
            <a:off x="6744072" y="3356992"/>
            <a:ext cx="3960440"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DİN KÜLTÜRÜ</a:t>
            </a:r>
          </a:p>
        </p:txBody>
      </p:sp>
      <p:sp>
        <p:nvSpPr>
          <p:cNvPr id="21" name="20 Akış Çizelgesi: Öteki İşlem"/>
          <p:cNvSpPr/>
          <p:nvPr/>
        </p:nvSpPr>
        <p:spPr>
          <a:xfrm>
            <a:off x="6744072" y="4581128"/>
            <a:ext cx="3960440"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YABANCI DİL</a:t>
            </a:r>
          </a:p>
        </p:txBody>
      </p:sp>
      <p:sp>
        <p:nvSpPr>
          <p:cNvPr id="22" name="21 Oval"/>
          <p:cNvSpPr/>
          <p:nvPr/>
        </p:nvSpPr>
        <p:spPr>
          <a:xfrm>
            <a:off x="4727848" y="220486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3" name="22 Oval"/>
          <p:cNvSpPr/>
          <p:nvPr/>
        </p:nvSpPr>
        <p:spPr>
          <a:xfrm>
            <a:off x="4727848"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4" name="23 Oval"/>
          <p:cNvSpPr/>
          <p:nvPr/>
        </p:nvSpPr>
        <p:spPr>
          <a:xfrm>
            <a:off x="4727848" y="4509120"/>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5" name="24 Oval"/>
          <p:cNvSpPr/>
          <p:nvPr/>
        </p:nvSpPr>
        <p:spPr>
          <a:xfrm>
            <a:off x="10056440" y="229330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6" name="25 Oval"/>
          <p:cNvSpPr/>
          <p:nvPr/>
        </p:nvSpPr>
        <p:spPr>
          <a:xfrm>
            <a:off x="10056440" y="3373376"/>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7" name="26 Oval"/>
          <p:cNvSpPr/>
          <p:nvPr/>
        </p:nvSpPr>
        <p:spPr>
          <a:xfrm>
            <a:off x="10056440" y="4581128"/>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kdörtgen 45"/>
          <p:cNvSpPr/>
          <p:nvPr/>
        </p:nvSpPr>
        <p:spPr>
          <a:xfrm>
            <a:off x="263525" y="1484313"/>
            <a:ext cx="5545138" cy="4897437"/>
          </a:xfrm>
          <a:prstGeom prst="rect">
            <a:avLst/>
          </a:prstGeom>
          <a:blipFill dpi="0" rotWithShape="1">
            <a:blip r:embed="rId2"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 SINAV KAÇ OTURUM OLACAK?</a:t>
            </a:r>
            <a:r>
              <a:rPr lang="en-US" sz="2800" kern="1200" dirty="0"/>
              <a:t/>
            </a:r>
            <a:br>
              <a:rPr lang="en-US" sz="2800" kern="1200" dirty="0"/>
            </a:br>
            <a:endParaRPr lang="vi-VN" sz="2800" kern="1200" dirty="0"/>
          </a:p>
        </p:txBody>
      </p:sp>
      <p:sp>
        <p:nvSpPr>
          <p:cNvPr id="5" name="Title 13"/>
          <p:cNvSpPr txBox="1">
            <a:spLocks/>
          </p:cNvSpPr>
          <p:nvPr/>
        </p:nvSpPr>
        <p:spPr>
          <a:xfrm>
            <a:off x="6311900" y="2781300"/>
            <a:ext cx="5407025" cy="1354138"/>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4000" b="1" i="1" dirty="0" smtClean="0">
                <a:solidFill>
                  <a:schemeClr val="accent5">
                    <a:lumMod val="75000"/>
                  </a:schemeClr>
                </a:solidFill>
                <a:latin typeface="+mj-lt"/>
                <a:ea typeface="Roboto Condensed" panose="02000000000000000000" pitchFamily="2" charset="0"/>
              </a:rPr>
              <a:t>Sınav sayısal ve sözel  bölümden oluşacak.</a:t>
            </a:r>
            <a:endParaRPr lang="en-US" sz="4000" b="1" i="1" dirty="0">
              <a:solidFill>
                <a:schemeClr val="accent5">
                  <a:lumMod val="75000"/>
                </a:schemeClr>
              </a:solidFill>
              <a:latin typeface="+mj-lt"/>
              <a:ea typeface="Roboto Condensed"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3454" y="395532"/>
            <a:ext cx="11591517" cy="501251"/>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 SINAV SÜRESİ VE BAŞLAMA SAATİ?</a:t>
            </a:r>
            <a:r>
              <a:rPr lang="en-US" sz="2800" kern="1200" dirty="0"/>
              <a:t/>
            </a:r>
            <a:br>
              <a:rPr lang="en-US" sz="2800" kern="1200" dirty="0"/>
            </a:br>
            <a:endParaRPr lang="vi-VN" sz="2800" kern="1200" dirty="0"/>
          </a:p>
        </p:txBody>
      </p:sp>
      <p:pic>
        <p:nvPicPr>
          <p:cNvPr id="1027" name="Picture 3" descr="C:\Users\muhammed\Desktop\ata deneme sınavı nisan\images.png"/>
          <p:cNvPicPr>
            <a:picLocks noChangeAspect="1" noChangeArrowheads="1"/>
          </p:cNvPicPr>
          <p:nvPr/>
        </p:nvPicPr>
        <p:blipFill>
          <a:blip r:embed="rId2"/>
          <a:srcRect/>
          <a:stretch>
            <a:fillRect/>
          </a:stretch>
        </p:blipFill>
        <p:spPr bwMode="auto">
          <a:xfrm>
            <a:off x="614363" y="1844675"/>
            <a:ext cx="2601912" cy="3027363"/>
          </a:xfrm>
          <a:prstGeom prst="rect">
            <a:avLst/>
          </a:prstGeom>
          <a:noFill/>
          <a:ln w="9525">
            <a:noFill/>
            <a:miter lim="800000"/>
            <a:headEnd/>
            <a:tailEnd/>
          </a:ln>
        </p:spPr>
      </p:pic>
      <p:graphicFrame>
        <p:nvGraphicFramePr>
          <p:cNvPr id="208947" name="Group 51"/>
          <p:cNvGraphicFramePr>
            <a:graphicFrameLocks noGrp="1"/>
          </p:cNvGraphicFramePr>
          <p:nvPr/>
        </p:nvGraphicFramePr>
        <p:xfrm>
          <a:off x="4151313" y="1557338"/>
          <a:ext cx="6913562" cy="4528503"/>
        </p:xfrm>
        <a:graphic>
          <a:graphicData uri="http://schemas.openxmlformats.org/drawingml/2006/table">
            <a:tbl>
              <a:tblPr/>
              <a:tblGrid>
                <a:gridCol w="1728787"/>
                <a:gridCol w="1541463"/>
                <a:gridCol w="1914525"/>
                <a:gridCol w="1728787"/>
              </a:tblGrid>
              <a:tr h="590550">
                <a:tc gridSpan="4">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FFFFFF"/>
                          </a:solidFill>
                          <a:effectLst/>
                          <a:latin typeface="Calibri" pitchFamily="34" charset="0"/>
                          <a:cs typeface="Arial" charset="0"/>
                        </a:rPr>
                        <a:t>Sözel Bölüm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60413">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chemeClr val="tx1"/>
                          </a:solidFill>
                          <a:effectLst/>
                          <a:latin typeface="Calibri" pitchFamily="34" charset="0"/>
                          <a:cs typeface="Arial" charset="0"/>
                        </a:rPr>
                        <a:t>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chemeClr val="tx1"/>
                          </a:solidFill>
                          <a:effectLst/>
                          <a:latin typeface="Calibri" pitchFamily="34" charset="0"/>
                          <a:cs typeface="Arial" charset="0"/>
                        </a:rPr>
                        <a:t>Soru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chemeClr val="tx1"/>
                          </a:solidFill>
                          <a:effectLst/>
                          <a:latin typeface="Calibri" pitchFamily="34" charset="0"/>
                          <a:cs typeface="Arial" charset="0"/>
                        </a:rPr>
                        <a:t>Sınav Başlama Saati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chemeClr val="tx1"/>
                          </a:solidFill>
                          <a:effectLst/>
                          <a:latin typeface="Calibri" pitchFamily="34" charset="0"/>
                          <a:cs typeface="Arial" charset="0"/>
                        </a:rPr>
                        <a:t>Sınav Süresi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r>
              <a:tr h="512763">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Türkçe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2E7"/>
                    </a:solidFill>
                  </a:tcPr>
                </a:tc>
                <a:tc rowSpan="4">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2E7"/>
                    </a:solidFill>
                  </a:tcPr>
                </a:tc>
                <a:tc rowSpan="4">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09.30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2E7"/>
                    </a:solidFill>
                  </a:tcPr>
                </a:tc>
                <a:tc rowSpan="4">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tr-TR" sz="2400" b="1" i="0" u="none" strike="noStrike" cap="none" normalizeH="0" baseline="0" smtClean="0">
                        <a:ln>
                          <a:noFill/>
                        </a:ln>
                        <a:solidFill>
                          <a:srgbClr val="B8551D"/>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75 Dakika</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tr-TR" sz="2400" b="1" i="0" u="none" strike="noStrike" cap="none" normalizeH="0" baseline="0" smtClean="0">
                        <a:ln>
                          <a:noFill/>
                        </a:ln>
                        <a:solidFill>
                          <a:srgbClr val="B8551D"/>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2E7"/>
                    </a:solidFill>
                  </a:tcPr>
                </a:tc>
              </a:tr>
              <a:tr h="636588">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İnkılâp Tarihi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636588">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Din Kültürü ve 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2E7"/>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590550">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2400" b="1" i="0" u="none" strike="noStrike" cap="none" normalizeH="0" baseline="0" smtClean="0">
                          <a:ln>
                            <a:noFill/>
                          </a:ln>
                          <a:solidFill>
                            <a:srgbClr val="B8551D"/>
                          </a:solidFill>
                          <a:effectLst/>
                          <a:latin typeface="Calibri" pitchFamily="34" charset="0"/>
                          <a:cs typeface="Arial" charset="0"/>
                        </a:rPr>
                        <a:t>Yabancı Dil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Tree>
  </p:cSld>
  <p:clrMapOvr>
    <a:masterClrMapping/>
  </p:clrMapOvr>
  <p:transition advClick="0"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08947"/>
                                        </p:tgtEl>
                                        <p:attrNameLst>
                                          <p:attrName>style.visibility</p:attrName>
                                        </p:attrNameLst>
                                      </p:cBhvr>
                                      <p:to>
                                        <p:strVal val="visible"/>
                                      </p:to>
                                    </p:set>
                                    <p:animEffect transition="in" filter="fade">
                                      <p:cBhvr>
                                        <p:cTn id="17" dur="800" decel="100000"/>
                                        <p:tgtEl>
                                          <p:spTgt spid="208947"/>
                                        </p:tgtEl>
                                      </p:cBhvr>
                                    </p:animEffect>
                                    <p:anim calcmode="lin" valueType="num">
                                      <p:cBhvr>
                                        <p:cTn id="18" dur="800" decel="100000" fill="hold"/>
                                        <p:tgtEl>
                                          <p:spTgt spid="208947"/>
                                        </p:tgtEl>
                                        <p:attrNameLst>
                                          <p:attrName>style.rotation</p:attrName>
                                        </p:attrNameLst>
                                      </p:cBhvr>
                                      <p:tavLst>
                                        <p:tav tm="0">
                                          <p:val>
                                            <p:fltVal val="-90"/>
                                          </p:val>
                                        </p:tav>
                                        <p:tav tm="100000">
                                          <p:val>
                                            <p:fltVal val="0"/>
                                          </p:val>
                                        </p:tav>
                                      </p:tavLst>
                                    </p:anim>
                                    <p:anim calcmode="lin" valueType="num">
                                      <p:cBhvr>
                                        <p:cTn id="19" dur="800" decel="100000" fill="hold"/>
                                        <p:tgtEl>
                                          <p:spTgt spid="208947"/>
                                        </p:tgtEl>
                                        <p:attrNameLst>
                                          <p:attrName>ppt_x</p:attrName>
                                        </p:attrNameLst>
                                      </p:cBhvr>
                                      <p:tavLst>
                                        <p:tav tm="0">
                                          <p:val>
                                            <p:strVal val="#ppt_x+0.4"/>
                                          </p:val>
                                        </p:tav>
                                        <p:tav tm="100000">
                                          <p:val>
                                            <p:strVal val="#ppt_x-0.05"/>
                                          </p:val>
                                        </p:tav>
                                      </p:tavLst>
                                    </p:anim>
                                    <p:anim calcmode="lin" valueType="num">
                                      <p:cBhvr>
                                        <p:cTn id="20" dur="800" decel="100000" fill="hold"/>
                                        <p:tgtEl>
                                          <p:spTgt spid="20894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4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 SINAV SÜRESİ VE BAŞLAMA SAATİ?</a:t>
            </a:r>
            <a:r>
              <a:rPr lang="en-US" sz="2800" kern="1200" dirty="0"/>
              <a:t/>
            </a:r>
            <a:br>
              <a:rPr lang="en-US" sz="2800" kern="1200" dirty="0"/>
            </a:br>
            <a:endParaRPr lang="vi-VN" sz="2800" kern="1200" dirty="0"/>
          </a:p>
        </p:txBody>
      </p:sp>
      <p:pic>
        <p:nvPicPr>
          <p:cNvPr id="1027" name="Picture 3" descr="C:\Users\muhammed\Desktop\ata deneme sınavı nisan\images.png"/>
          <p:cNvPicPr>
            <a:picLocks noChangeAspect="1" noChangeArrowheads="1"/>
          </p:cNvPicPr>
          <p:nvPr/>
        </p:nvPicPr>
        <p:blipFill>
          <a:blip r:embed="rId2"/>
          <a:srcRect/>
          <a:stretch>
            <a:fillRect/>
          </a:stretch>
        </p:blipFill>
        <p:spPr bwMode="auto">
          <a:xfrm>
            <a:off x="479425" y="1844675"/>
            <a:ext cx="2736850" cy="3184525"/>
          </a:xfrm>
          <a:prstGeom prst="rect">
            <a:avLst/>
          </a:prstGeom>
          <a:noFill/>
          <a:ln w="9525">
            <a:noFill/>
            <a:miter lim="800000"/>
            <a:headEnd/>
            <a:tailEnd/>
          </a:ln>
        </p:spPr>
      </p:pic>
      <p:graphicFrame>
        <p:nvGraphicFramePr>
          <p:cNvPr id="32840" name="Group 72"/>
          <p:cNvGraphicFramePr>
            <a:graphicFrameLocks noGrp="1"/>
          </p:cNvGraphicFramePr>
          <p:nvPr/>
        </p:nvGraphicFramePr>
        <p:xfrm>
          <a:off x="3575050" y="1700213"/>
          <a:ext cx="7920038" cy="4450080"/>
        </p:xfrm>
        <a:graphic>
          <a:graphicData uri="http://schemas.openxmlformats.org/drawingml/2006/table">
            <a:tbl>
              <a:tblPr/>
              <a:tblGrid>
                <a:gridCol w="1711325"/>
                <a:gridCol w="2090738"/>
                <a:gridCol w="2090737"/>
                <a:gridCol w="2027238"/>
              </a:tblGrid>
              <a:tr h="371475">
                <a:tc gridSpan="4">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4300" b="1" i="0" u="none" strike="noStrike" cap="none" normalizeH="0" baseline="0" smtClean="0">
                          <a:ln>
                            <a:noFill/>
                          </a:ln>
                          <a:solidFill>
                            <a:srgbClr val="FFFFFF"/>
                          </a:solidFill>
                          <a:effectLst/>
                          <a:latin typeface="Calibri" pitchFamily="34" charset="0"/>
                          <a:cs typeface="Arial" charset="0"/>
                        </a:rPr>
                        <a:t>Sayısal Bölüm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500" b="1" i="0" u="none" strike="noStrike" cap="none" normalizeH="0" baseline="0" smtClean="0">
                          <a:ln>
                            <a:noFill/>
                          </a:ln>
                          <a:solidFill>
                            <a:schemeClr val="tx1"/>
                          </a:solidFill>
                          <a:effectLst/>
                          <a:latin typeface="Calibri" pitchFamily="34" charset="0"/>
                          <a:cs typeface="Arial" charset="0"/>
                        </a:rPr>
                        <a:t>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E4E6"/>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500" b="1" i="0" u="none" strike="noStrike" cap="none" normalizeH="0" baseline="0" smtClean="0">
                          <a:ln>
                            <a:noFill/>
                          </a:ln>
                          <a:solidFill>
                            <a:schemeClr val="tx1"/>
                          </a:solidFill>
                          <a:effectLst/>
                          <a:latin typeface="Calibri" pitchFamily="34" charset="0"/>
                          <a:cs typeface="Arial" charset="0"/>
                        </a:rPr>
                        <a:t>Soru Sayısı</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tr-TR" sz="35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E4E6"/>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500" b="1" i="0" u="none" strike="noStrike" cap="none" normalizeH="0" baseline="0" smtClean="0">
                          <a:ln>
                            <a:noFill/>
                          </a:ln>
                          <a:solidFill>
                            <a:schemeClr val="tx1"/>
                          </a:solidFill>
                          <a:effectLst/>
                          <a:latin typeface="Calibri" pitchFamily="34" charset="0"/>
                          <a:cs typeface="Arial" charset="0"/>
                        </a:rPr>
                        <a:t>Sınav Başlama Saati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E4E6"/>
                    </a:solidFill>
                  </a:tcPr>
                </a:tc>
                <a:tc>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500" b="1" i="0" u="none" strike="noStrike" cap="none" normalizeH="0" baseline="0" smtClean="0">
                          <a:ln>
                            <a:noFill/>
                          </a:ln>
                          <a:solidFill>
                            <a:schemeClr val="tx1"/>
                          </a:solidFill>
                          <a:effectLst/>
                          <a:latin typeface="Calibri" pitchFamily="34" charset="0"/>
                          <a:cs typeface="Arial" charset="0"/>
                        </a:rPr>
                        <a:t>Sınav Süresi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E4E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3000" b="1" i="0" u="none" strike="noStrike" cap="none" normalizeH="0" baseline="0" smtClean="0">
                          <a:ln>
                            <a:noFill/>
                          </a:ln>
                          <a:solidFill>
                            <a:srgbClr val="B8551D"/>
                          </a:solidFill>
                          <a:effectLst/>
                          <a:latin typeface="Calibri" pitchFamily="34" charset="0"/>
                          <a:cs typeface="Arial" charset="0"/>
                        </a:rPr>
                        <a:t>Matematik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2F3"/>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000" b="1" i="0" u="none" strike="noStrike" cap="none" normalizeH="0" baseline="0" smtClean="0">
                          <a:ln>
                            <a:noFill/>
                          </a:ln>
                          <a:solidFill>
                            <a:srgbClr val="B8551D"/>
                          </a:solidFill>
                          <a:effectLst/>
                          <a:latin typeface="Calibri" pitchFamily="34" charset="0"/>
                          <a:cs typeface="Arial" charset="0"/>
                        </a:rPr>
                        <a: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2F3"/>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000" b="1" i="0" u="none" strike="noStrike" cap="none" normalizeH="0" baseline="0" smtClean="0">
                          <a:ln>
                            <a:noFill/>
                          </a:ln>
                          <a:solidFill>
                            <a:srgbClr val="B8551D"/>
                          </a:solidFill>
                          <a:effectLst/>
                          <a:latin typeface="Calibri" pitchFamily="34" charset="0"/>
                          <a:cs typeface="Arial" charset="0"/>
                        </a:rPr>
                        <a:t>11.30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2F3"/>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tr-TR" sz="3000" b="1" i="0" u="none" strike="noStrike" cap="none" normalizeH="0" baseline="0" smtClean="0">
                          <a:ln>
                            <a:noFill/>
                          </a:ln>
                          <a:solidFill>
                            <a:srgbClr val="B8551D"/>
                          </a:solidFill>
                          <a:effectLst/>
                          <a:latin typeface="Calibri" pitchFamily="34" charset="0"/>
                          <a:cs typeface="Arial" charset="0"/>
                        </a:rPr>
                        <a:t>60 Dakika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2F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tr-TR" sz="3000" b="1" i="0" u="none" strike="noStrike" cap="none" normalizeH="0" baseline="0" smtClean="0">
                          <a:ln>
                            <a:noFill/>
                          </a:ln>
                          <a:solidFill>
                            <a:srgbClr val="B8551D"/>
                          </a:solidFill>
                          <a:effectLst/>
                          <a:latin typeface="Calibri" pitchFamily="34" charset="0"/>
                          <a:cs typeface="Arial" charset="0"/>
                        </a:rPr>
                        <a:t>Fen ve Teknoloji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E4E6"/>
                    </a:solid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Tree>
  </p:cSld>
  <p:clrMapOvr>
    <a:masterClrMapping/>
  </p:clrMapOvr>
  <p:transition advClick="0"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2840"/>
                                        </p:tgtEl>
                                        <p:attrNameLst>
                                          <p:attrName>style.visibility</p:attrName>
                                        </p:attrNameLst>
                                      </p:cBhvr>
                                      <p:to>
                                        <p:strVal val="visible"/>
                                      </p:to>
                                    </p:set>
                                    <p:animEffect transition="in" filter="fade">
                                      <p:cBhvr>
                                        <p:cTn id="17" dur="800" decel="100000"/>
                                        <p:tgtEl>
                                          <p:spTgt spid="32840"/>
                                        </p:tgtEl>
                                      </p:cBhvr>
                                    </p:animEffect>
                                    <p:anim calcmode="lin" valueType="num">
                                      <p:cBhvr>
                                        <p:cTn id="18" dur="800" decel="100000" fill="hold"/>
                                        <p:tgtEl>
                                          <p:spTgt spid="32840"/>
                                        </p:tgtEl>
                                        <p:attrNameLst>
                                          <p:attrName>style.rotation</p:attrName>
                                        </p:attrNameLst>
                                      </p:cBhvr>
                                      <p:tavLst>
                                        <p:tav tm="0">
                                          <p:val>
                                            <p:fltVal val="-90"/>
                                          </p:val>
                                        </p:tav>
                                        <p:tav tm="100000">
                                          <p:val>
                                            <p:fltVal val="0"/>
                                          </p:val>
                                        </p:tav>
                                      </p:tavLst>
                                    </p:anim>
                                    <p:anim calcmode="lin" valueType="num">
                                      <p:cBhvr>
                                        <p:cTn id="19" dur="800" decel="100000" fill="hold"/>
                                        <p:tgtEl>
                                          <p:spTgt spid="32840"/>
                                        </p:tgtEl>
                                        <p:attrNameLst>
                                          <p:attrName>ppt_x</p:attrName>
                                        </p:attrNameLst>
                                      </p:cBhvr>
                                      <p:tavLst>
                                        <p:tav tm="0">
                                          <p:val>
                                            <p:strVal val="#ppt_x+0.4"/>
                                          </p:val>
                                        </p:tav>
                                        <p:tav tm="100000">
                                          <p:val>
                                            <p:strVal val="#ppt_x-0.05"/>
                                          </p:val>
                                        </p:tav>
                                      </p:tavLst>
                                    </p:anim>
                                    <p:anim calcmode="lin" valueType="num">
                                      <p:cBhvr>
                                        <p:cTn id="20" dur="800" decel="100000" fill="hold"/>
                                        <p:tgtEl>
                                          <p:spTgt spid="3284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284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28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kdörtgen 45"/>
          <p:cNvSpPr/>
          <p:nvPr/>
        </p:nvSpPr>
        <p:spPr>
          <a:xfrm>
            <a:off x="263525" y="1484313"/>
            <a:ext cx="4895850" cy="4897437"/>
          </a:xfrm>
          <a:prstGeom prst="rect">
            <a:avLst/>
          </a:prstGeom>
          <a:blipFill dpi="0" rotWithShape="1">
            <a:blip r:embed="rId2"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ZORUNLU MU?</a:t>
            </a:r>
            <a:r>
              <a:rPr lang="en-US" sz="2800" kern="1200" dirty="0"/>
              <a:t/>
            </a:r>
            <a:br>
              <a:rPr lang="en-US" sz="2800" kern="1200" dirty="0"/>
            </a:br>
            <a:endParaRPr lang="vi-VN" sz="2800" kern="1200" dirty="0"/>
          </a:p>
        </p:txBody>
      </p:sp>
      <p:sp>
        <p:nvSpPr>
          <p:cNvPr id="8" name="Title 13"/>
          <p:cNvSpPr txBox="1">
            <a:spLocks/>
          </p:cNvSpPr>
          <p:nvPr/>
        </p:nvSpPr>
        <p:spPr>
          <a:xfrm>
            <a:off x="5697538" y="2852738"/>
            <a:ext cx="6480175" cy="13541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tr-TR" sz="4000" b="1" i="1" dirty="0" smtClean="0">
                <a:solidFill>
                  <a:schemeClr val="accent5">
                    <a:lumMod val="75000"/>
                  </a:schemeClr>
                </a:solidFill>
                <a:latin typeface="+mj-lt"/>
                <a:ea typeface="Roboto Condensed" panose="02000000000000000000" pitchFamily="2" charset="0"/>
              </a:rPr>
              <a:t>Sınava </a:t>
            </a:r>
            <a:r>
              <a:rPr lang="tr-TR" sz="4000" b="1" i="1" u="sng" dirty="0" smtClean="0">
                <a:solidFill>
                  <a:schemeClr val="accent5">
                    <a:lumMod val="75000"/>
                  </a:schemeClr>
                </a:solidFill>
                <a:latin typeface="+mj-lt"/>
                <a:ea typeface="Roboto Condensed" panose="02000000000000000000" pitchFamily="2" charset="0"/>
              </a:rPr>
              <a:t>isteyen</a:t>
            </a:r>
            <a:r>
              <a:rPr lang="tr-TR" sz="4000" b="1" i="1" dirty="0" smtClean="0">
                <a:solidFill>
                  <a:schemeClr val="accent5">
                    <a:lumMod val="75000"/>
                  </a:schemeClr>
                </a:solidFill>
                <a:latin typeface="+mj-lt"/>
                <a:ea typeface="Roboto Condensed" panose="02000000000000000000" pitchFamily="2" charset="0"/>
              </a:rPr>
              <a:t> öğrenciler girecek, zorunlu olmayacak.</a:t>
            </a:r>
            <a:endParaRPr lang="en-US" sz="4000" b="1" i="1" dirty="0">
              <a:solidFill>
                <a:schemeClr val="accent5">
                  <a:lumMod val="75000"/>
                </a:schemeClr>
              </a:solidFill>
              <a:latin typeface="+mj-lt"/>
              <a:ea typeface="Roboto Condensed"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008" y="0"/>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LİSELERE TERCİH İŞLEMLERİ</a:t>
            </a:r>
            <a:r>
              <a:rPr lang="en-US" sz="2800" kern="1200" dirty="0"/>
              <a:t/>
            </a:r>
            <a:br>
              <a:rPr lang="en-US" sz="2800" kern="1200" dirty="0"/>
            </a:br>
            <a:endParaRPr lang="vi-VN" sz="2800" kern="1200" dirty="0"/>
          </a:p>
        </p:txBody>
      </p:sp>
      <p:sp>
        <p:nvSpPr>
          <p:cNvPr id="8" name="Title 13"/>
          <p:cNvSpPr txBox="1">
            <a:spLocks/>
          </p:cNvSpPr>
          <p:nvPr/>
        </p:nvSpPr>
        <p:spPr>
          <a:xfrm>
            <a:off x="265113" y="1092200"/>
            <a:ext cx="11593512" cy="3816350"/>
          </a:xfrm>
          <a:prstGeom prst="rect">
            <a:avLst/>
          </a:prstGeom>
        </p:spPr>
        <p:style>
          <a:lnRef idx="1">
            <a:schemeClr val="accent3"/>
          </a:lnRef>
          <a:fillRef idx="2">
            <a:schemeClr val="accent3"/>
          </a:fillRef>
          <a:effectRef idx="1">
            <a:schemeClr val="accent3"/>
          </a:effectRef>
          <a:fontRef idx="minor">
            <a:schemeClr val="dk1"/>
          </a:fontRef>
        </p:style>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742950" indent="-742950" fontAlgn="auto">
              <a:spcAft>
                <a:spcPts val="0"/>
              </a:spcAft>
              <a:buFont typeface="Wingdings" pitchFamily="2" charset="2"/>
              <a:buChar char="Ø"/>
              <a:defRPr/>
            </a:pPr>
            <a:r>
              <a:rPr lang="tr-TR" sz="4000" b="1" i="1" dirty="0" smtClean="0">
                <a:solidFill>
                  <a:schemeClr val="accent5">
                    <a:lumMod val="75000"/>
                  </a:schemeClr>
                </a:solidFill>
                <a:latin typeface="+mj-lt"/>
                <a:ea typeface="Roboto Condensed" panose="02000000000000000000" pitchFamily="2" charset="0"/>
              </a:rPr>
              <a:t>Sınavla öğrenci alan okullardan 5 tanesi tercih edilecektir.</a:t>
            </a:r>
          </a:p>
          <a:p>
            <a:pPr marL="742950" indent="-742950" fontAlgn="auto">
              <a:spcAft>
                <a:spcPts val="0"/>
              </a:spcAft>
              <a:buFont typeface="Wingdings" pitchFamily="2" charset="2"/>
              <a:buChar char="Ø"/>
              <a:defRPr/>
            </a:pPr>
            <a:r>
              <a:rPr lang="tr-TR" sz="4000" b="1" i="1" dirty="0" smtClean="0">
                <a:solidFill>
                  <a:schemeClr val="accent5">
                    <a:lumMod val="75000"/>
                  </a:schemeClr>
                </a:solidFill>
                <a:latin typeface="+mj-lt"/>
                <a:ea typeface="Roboto Condensed" panose="02000000000000000000" pitchFamily="2" charset="0"/>
              </a:rPr>
              <a:t>Öğrencinin adresine bakılmaksızın Türkiye ‘</a:t>
            </a:r>
            <a:r>
              <a:rPr lang="tr-TR" sz="4000" b="1" i="1" dirty="0" err="1" smtClean="0">
                <a:solidFill>
                  <a:schemeClr val="accent5">
                    <a:lumMod val="75000"/>
                  </a:schemeClr>
                </a:solidFill>
                <a:latin typeface="+mj-lt"/>
                <a:ea typeface="Roboto Condensed" panose="02000000000000000000" pitchFamily="2" charset="0"/>
              </a:rPr>
              <a:t>nin</a:t>
            </a:r>
            <a:r>
              <a:rPr lang="tr-TR" sz="4000" b="1" i="1" dirty="0" smtClean="0">
                <a:solidFill>
                  <a:schemeClr val="accent5">
                    <a:lumMod val="75000"/>
                  </a:schemeClr>
                </a:solidFill>
                <a:latin typeface="+mj-lt"/>
                <a:ea typeface="Roboto Condensed" panose="02000000000000000000" pitchFamily="2" charset="0"/>
              </a:rPr>
              <a:t> her yerindeki nitelikli okullar tercih edilebilir.</a:t>
            </a:r>
          </a:p>
          <a:p>
            <a:pPr marL="742950" indent="-742950" fontAlgn="auto">
              <a:spcAft>
                <a:spcPts val="0"/>
              </a:spcAft>
              <a:buFont typeface="Wingdings" pitchFamily="2" charset="2"/>
              <a:buChar char="Ø"/>
              <a:defRPr/>
            </a:pPr>
            <a:r>
              <a:rPr lang="tr-TR" sz="4000" b="1" i="1" dirty="0" smtClean="0">
                <a:solidFill>
                  <a:schemeClr val="accent5">
                    <a:lumMod val="75000"/>
                  </a:schemeClr>
                </a:solidFill>
                <a:latin typeface="+mj-lt"/>
                <a:ea typeface="Roboto Condensed" panose="02000000000000000000" pitchFamily="2" charset="0"/>
              </a:rPr>
              <a:t>Sınava girmeyen öğrenciler nitelikli okul tercihi yapamaz.</a:t>
            </a:r>
          </a:p>
        </p:txBody>
      </p:sp>
      <p:sp>
        <p:nvSpPr>
          <p:cNvPr id="5" name="Title 13"/>
          <p:cNvSpPr txBox="1">
            <a:spLocks/>
          </p:cNvSpPr>
          <p:nvPr/>
        </p:nvSpPr>
        <p:spPr>
          <a:xfrm>
            <a:off x="479425" y="5516563"/>
            <a:ext cx="11523663" cy="1108075"/>
          </a:xfrm>
          <a:prstGeom prst="rect">
            <a:avLst/>
          </a:prstGeom>
        </p:spPr>
        <p:style>
          <a:lnRef idx="1">
            <a:schemeClr val="accent1"/>
          </a:lnRef>
          <a:fillRef idx="2">
            <a:schemeClr val="accent1"/>
          </a:fillRef>
          <a:effectRef idx="1">
            <a:schemeClr val="accent1"/>
          </a:effectRef>
          <a:fontRef idx="minor">
            <a:schemeClr val="dk1"/>
          </a:fontRef>
        </p:style>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2400" b="1" i="1" dirty="0" smtClean="0">
                <a:solidFill>
                  <a:schemeClr val="bg1"/>
                </a:solidFill>
                <a:latin typeface="+mj-lt"/>
                <a:ea typeface="Roboto Condensed" panose="02000000000000000000" pitchFamily="2" charset="0"/>
              </a:rPr>
              <a:t>Herhangi bir  nitelikli liseye yerleşememesi durumunda; </a:t>
            </a:r>
            <a:r>
              <a:rPr lang="tr-TR" sz="2400" b="1" i="1" dirty="0" smtClean="0">
                <a:solidFill>
                  <a:schemeClr val="accent5">
                    <a:lumMod val="75000"/>
                  </a:schemeClr>
                </a:solidFill>
                <a:latin typeface="+mj-lt"/>
                <a:ea typeface="Roboto Condensed" panose="02000000000000000000" pitchFamily="2" charset="0"/>
              </a:rPr>
              <a:t>sınavsız öğrenci alan okullardan kendi evine en yakın olan 5 okul tercihi yapabilecek</a:t>
            </a:r>
            <a:r>
              <a:rPr lang="tr-TR" sz="4000" b="1" i="1" dirty="0" smtClean="0">
                <a:solidFill>
                  <a:schemeClr val="accent5">
                    <a:lumMod val="75000"/>
                  </a:schemeClr>
                </a:solidFill>
                <a:latin typeface="+mj-lt"/>
                <a:ea typeface="Roboto Condensed" panose="02000000000000000000" pitchFamily="2" charset="0"/>
              </a:rPr>
              <a:t>.</a:t>
            </a:r>
            <a:endParaRPr lang="en-US" sz="4000" b="1" i="1" dirty="0">
              <a:solidFill>
                <a:schemeClr val="accent5">
                  <a:lumMod val="75000"/>
                </a:schemeClr>
              </a:solidFill>
              <a:latin typeface="+mj-lt"/>
              <a:ea typeface="Roboto Condensed" panose="02000000000000000000" pitchFamily="2" charset="0"/>
            </a:endParaRPr>
          </a:p>
        </p:txBody>
      </p:sp>
    </p:spTree>
  </p:cSld>
  <p:clrMapOvr>
    <a:masterClrMapping/>
  </p:clrMapOvr>
  <p:transition advClick="0" advTm="14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40216" y="404664"/>
            <a:ext cx="4151784" cy="2520280"/>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TERCİH YAPILIRKEN YÜZDELİK DİLİMLER BAZ ALINMALIDIR.</a:t>
            </a:r>
            <a:endParaRPr lang="vi-VN" sz="2800" kern="1200" dirty="0"/>
          </a:p>
        </p:txBody>
      </p:sp>
      <p:pic>
        <p:nvPicPr>
          <p:cNvPr id="35842" name="Picture 2"/>
          <p:cNvPicPr>
            <a:picLocks noChangeAspect="1" noChangeArrowheads="1"/>
          </p:cNvPicPr>
          <p:nvPr/>
        </p:nvPicPr>
        <p:blipFill>
          <a:blip r:embed="rId2"/>
          <a:srcRect/>
          <a:stretch>
            <a:fillRect/>
          </a:stretch>
        </p:blipFill>
        <p:spPr bwMode="auto">
          <a:xfrm>
            <a:off x="0" y="-42863"/>
            <a:ext cx="7967663" cy="69008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kdörtgen 45"/>
          <p:cNvSpPr/>
          <p:nvPr/>
        </p:nvSpPr>
        <p:spPr>
          <a:xfrm>
            <a:off x="263525" y="1484313"/>
            <a:ext cx="4319588" cy="4897437"/>
          </a:xfrm>
          <a:prstGeom prst="rect">
            <a:avLst/>
          </a:prstGeom>
          <a:blipFill dpi="0" rotWithShape="1">
            <a:blip r:embed="rId2"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YERLEŞTİRMEDE KAÇ OKUL TERCİH EDİLECEK?</a:t>
            </a:r>
            <a:r>
              <a:rPr lang="en-US" sz="2800" kern="1200" dirty="0"/>
              <a:t/>
            </a:r>
            <a:br>
              <a:rPr lang="en-US" sz="2800" kern="1200" dirty="0"/>
            </a:br>
            <a:endParaRPr lang="vi-VN" sz="2800" kern="1200" dirty="0"/>
          </a:p>
        </p:txBody>
      </p:sp>
      <p:sp>
        <p:nvSpPr>
          <p:cNvPr id="8" name="Title 13"/>
          <p:cNvSpPr txBox="1">
            <a:spLocks/>
          </p:cNvSpPr>
          <p:nvPr/>
        </p:nvSpPr>
        <p:spPr>
          <a:xfrm>
            <a:off x="4800600" y="1916113"/>
            <a:ext cx="6911975" cy="381793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buFont typeface="Wingdings" pitchFamily="2" charset="2"/>
              <a:buChar char="Ø"/>
              <a:defRPr/>
            </a:pPr>
            <a:r>
              <a:rPr lang="tr-TR" sz="3000" b="1" i="1" dirty="0" smtClean="0">
                <a:solidFill>
                  <a:schemeClr val="accent5">
                    <a:lumMod val="75000"/>
                  </a:schemeClr>
                </a:solidFill>
                <a:latin typeface="+mj-lt"/>
                <a:ea typeface="Roboto Condensed" panose="02000000000000000000" pitchFamily="2" charset="0"/>
              </a:rPr>
              <a:t>Yerel yerleştirme tercih yaparken en fazla 5 okul yazılabilir.</a:t>
            </a:r>
          </a:p>
          <a:p>
            <a:pPr fontAlgn="auto">
              <a:spcAft>
                <a:spcPts val="0"/>
              </a:spcAft>
              <a:buFont typeface="Wingdings" pitchFamily="2" charset="2"/>
              <a:buChar char="Ø"/>
              <a:defRPr/>
            </a:pPr>
            <a:r>
              <a:rPr lang="tr-TR" sz="3000" b="1" i="1" dirty="0" smtClean="0">
                <a:solidFill>
                  <a:schemeClr val="accent5">
                    <a:lumMod val="75000"/>
                  </a:schemeClr>
                </a:solidFill>
                <a:latin typeface="+mj-lt"/>
                <a:ea typeface="Roboto Condensed" panose="02000000000000000000" pitchFamily="2" charset="0"/>
              </a:rPr>
              <a:t>Yerel tercihlerde yazılan ilk 3 okul kendi adres bölgemizden olmak zorundadır.</a:t>
            </a:r>
          </a:p>
          <a:p>
            <a:pPr fontAlgn="auto">
              <a:spcAft>
                <a:spcPts val="0"/>
              </a:spcAft>
              <a:buFont typeface="Wingdings" pitchFamily="2" charset="2"/>
              <a:buChar char="Ø"/>
              <a:defRPr/>
            </a:pPr>
            <a:r>
              <a:rPr lang="tr-TR" sz="3000" b="1" i="1" dirty="0" smtClean="0">
                <a:solidFill>
                  <a:schemeClr val="accent5">
                    <a:lumMod val="75000"/>
                  </a:schemeClr>
                </a:solidFill>
                <a:latin typeface="+mj-lt"/>
                <a:ea typeface="Roboto Condensed" panose="02000000000000000000" pitchFamily="2" charset="0"/>
              </a:rPr>
              <a:t>İlk üç okul içinde en az iki farklı lise türü bulunmalıdır. </a:t>
            </a:r>
          </a:p>
          <a:p>
            <a:pPr fontAlgn="auto">
              <a:spcAft>
                <a:spcPts val="0"/>
              </a:spcAft>
              <a:buFont typeface="Wingdings" pitchFamily="2" charset="2"/>
              <a:buChar char="Ø"/>
              <a:defRPr/>
            </a:pPr>
            <a:r>
              <a:rPr lang="tr-TR" sz="3000" b="1" i="1" dirty="0" smtClean="0">
                <a:solidFill>
                  <a:schemeClr val="accent5">
                    <a:lumMod val="75000"/>
                  </a:schemeClr>
                </a:solidFill>
                <a:latin typeface="+mj-lt"/>
                <a:ea typeface="Roboto Condensed" panose="02000000000000000000" pitchFamily="2" charset="0"/>
              </a:rPr>
              <a:t>4. ve 5. tercihler komşu kayıt alanı ya da kayıt dışı alandaki okullardan yazılabilir.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kdörtgen 45"/>
          <p:cNvSpPr/>
          <p:nvPr/>
        </p:nvSpPr>
        <p:spPr>
          <a:xfrm>
            <a:off x="263525" y="1484313"/>
            <a:ext cx="5545138" cy="4897437"/>
          </a:xfrm>
          <a:prstGeom prst="rect">
            <a:avLst/>
          </a:prstGeom>
          <a:blipFill dpi="0" rotWithShape="1">
            <a:blip r:embed="rId2"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ADRESE DAYALI YERLEŞTİRME NASIL OLACAK?</a:t>
            </a:r>
            <a:r>
              <a:rPr lang="en-US" sz="2800" kern="1200" dirty="0"/>
              <a:t/>
            </a:r>
            <a:br>
              <a:rPr lang="en-US" sz="2800" kern="1200" dirty="0"/>
            </a:br>
            <a:endParaRPr lang="vi-VN" sz="2800" kern="1200" dirty="0"/>
          </a:p>
        </p:txBody>
      </p:sp>
      <p:sp>
        <p:nvSpPr>
          <p:cNvPr id="8" name="Title 13"/>
          <p:cNvSpPr txBox="1">
            <a:spLocks/>
          </p:cNvSpPr>
          <p:nvPr/>
        </p:nvSpPr>
        <p:spPr>
          <a:xfrm>
            <a:off x="6094413" y="1158875"/>
            <a:ext cx="6097587" cy="5672138"/>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2800" b="1" dirty="0" smtClean="0">
                <a:solidFill>
                  <a:schemeClr val="accent5">
                    <a:lumMod val="75000"/>
                  </a:schemeClr>
                </a:solidFill>
                <a:latin typeface="Times New Roman" pitchFamily="18" charset="0"/>
                <a:cs typeface="Times New Roman" pitchFamily="18" charset="0"/>
              </a:rPr>
              <a:t>Ortaöğretim kayıt alanı, okulların türü, okulların kontenjanı, okulların pansiyon durumu ile öğrencilerin ikamet adresleri,tercihler, okul başarı puanları, devam-devamsızlık ve yaş gibi kriterler göz önünde bulundurularak yapılır.</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1-İKAMETGAH</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2-ORTAOKULDA BULUNUŞLUK</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3-TERCİH ÖNCELİĞİ</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4-BAŞARI PUANI</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5-DEVAMSIZLIK</a:t>
            </a:r>
          </a:p>
          <a:p>
            <a:pPr fontAlgn="auto">
              <a:spcAft>
                <a:spcPts val="0"/>
              </a:spcAft>
              <a:defRPr/>
            </a:pPr>
            <a:r>
              <a:rPr lang="tr-TR" sz="2800" b="1" i="1" dirty="0" smtClean="0">
                <a:solidFill>
                  <a:schemeClr val="accent5">
                    <a:lumMod val="75000"/>
                  </a:schemeClr>
                </a:solidFill>
                <a:latin typeface="Times New Roman" pitchFamily="18" charset="0"/>
                <a:ea typeface="Roboto Condensed" panose="02000000000000000000" pitchFamily="2" charset="0"/>
                <a:cs typeface="Times New Roman" pitchFamily="18" charset="0"/>
              </a:rPr>
              <a:t>6-YAŞ</a:t>
            </a:r>
            <a:endParaRPr lang="en-US" sz="2800" b="1" i="1" dirty="0">
              <a:solidFill>
                <a:schemeClr val="accent5">
                  <a:lumMod val="75000"/>
                </a:schemeClr>
              </a:solidFill>
              <a:latin typeface="Times New Roman" pitchFamily="18" charset="0"/>
              <a:ea typeface="Roboto Condensed" panose="02000000000000000000" pitchFamily="2"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718394" y="626468"/>
            <a:ext cx="10801200" cy="5714999"/>
          </a:xfrm>
          <a:noFill/>
          <a:ln/>
        </p:spPr>
        <p:txBody>
          <a:bodyPr rtlCol="0" anchor="ctr">
            <a:normAutofit/>
          </a:bodyPr>
          <a:lstStyle/>
          <a:p>
            <a:pPr algn="ctr" fontAlgn="auto">
              <a:spcAft>
                <a:spcPts val="0"/>
              </a:spcAft>
              <a:defRPr/>
            </a:pPr>
            <a:r>
              <a:rPr lang="tr-TR" sz="2800" kern="1200" dirty="0">
                <a:gradFill>
                  <a:gsLst>
                    <a:gs pos="0">
                      <a:schemeClr val="tx1">
                        <a:lumMod val="50000"/>
                      </a:schemeClr>
                    </a:gs>
                    <a:gs pos="61000">
                      <a:schemeClr val="tx1"/>
                    </a:gs>
                  </a:gsLst>
                  <a:lin ang="5400000" scaled="0"/>
                </a:gradFill>
                <a:latin typeface="+mj-lt"/>
                <a:ea typeface="+mj-ea"/>
                <a:cs typeface="+mj-cs"/>
              </a:rPr>
              <a:t>Artık öğrencilerin liseye geçiş için iki farklı yolu var: Evine yakın okula adrese dayalı olarak yerleşme ya da merkezi sınav puanıyla öğrenci alacak okullar için yarışma. </a:t>
            </a:r>
            <a:br>
              <a:rPr lang="tr-TR" sz="2800" kern="1200" dirty="0">
                <a:gradFill>
                  <a:gsLst>
                    <a:gs pos="0">
                      <a:schemeClr val="tx1">
                        <a:lumMod val="50000"/>
                      </a:schemeClr>
                    </a:gs>
                    <a:gs pos="61000">
                      <a:schemeClr val="tx1"/>
                    </a:gs>
                  </a:gsLst>
                  <a:lin ang="5400000" scaled="0"/>
                </a:gradFill>
                <a:latin typeface="+mj-lt"/>
                <a:ea typeface="+mj-ea"/>
                <a:cs typeface="+mj-cs"/>
              </a:rPr>
            </a:br>
            <a:endParaRPr lang="tr-TR" sz="2800" kern="1200" dirty="0">
              <a:gradFill>
                <a:gsLst>
                  <a:gs pos="0">
                    <a:schemeClr val="tx1">
                      <a:lumMod val="50000"/>
                    </a:schemeClr>
                  </a:gs>
                  <a:gs pos="61000">
                    <a:schemeClr val="tx1"/>
                  </a:gs>
                </a:gsLst>
                <a:lin ang="5400000" scaled="0"/>
              </a:gradFill>
              <a:latin typeface="+mj-lt"/>
              <a:ea typeface="+mj-ea"/>
              <a:cs typeface="+mj-cs"/>
            </a:endParaRPr>
          </a:p>
        </p:txBody>
      </p:sp>
      <p:sp>
        <p:nvSpPr>
          <p:cNvPr id="3" name="Altbilgi Yer Tutucusu 2"/>
          <p:cNvSpPr>
            <a:spLocks noGrp="1"/>
          </p:cNvSpPr>
          <p:nvPr>
            <p:ph type="ftr" sz="quarter" idx="11"/>
          </p:nvPr>
        </p:nvSpPr>
        <p:spPr>
          <a:xfrm>
            <a:off x="6500813" y="6296025"/>
            <a:ext cx="3760787" cy="152400"/>
          </a:xfrm>
          <a:noFill/>
          <a:ln/>
        </p:spPr>
        <p:txBody>
          <a:bodyPr rtlCol="0"/>
          <a:lstStyle/>
          <a:p>
            <a:pPr algn="r" fontAlgn="auto">
              <a:spcBef>
                <a:spcPts val="0"/>
              </a:spcBef>
              <a:spcAft>
                <a:spcPts val="0"/>
              </a:spcAft>
              <a:defRPr/>
            </a:pPr>
            <a:endParaRPr lang="en-US" sz="105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978400" y="457200"/>
            <a:ext cx="5283200" cy="5715000"/>
          </a:xfrm>
        </p:spPr>
        <p:txBody>
          <a:bodyPr anchor="ctr">
            <a:normAutofit/>
          </a:bodyPr>
          <a:lstStyle/>
          <a:p>
            <a:endParaRPr lang="tr-TR">
              <a:latin typeface="Calibri" pitchFamily="34" charset="0"/>
            </a:endParaRPr>
          </a:p>
        </p:txBody>
      </p:sp>
      <p:pic>
        <p:nvPicPr>
          <p:cNvPr id="38914" name="Picture 3"/>
          <p:cNvPicPr>
            <a:picLocks noChangeAspect="1" noChangeArrowheads="1"/>
          </p:cNvPicPr>
          <p:nvPr/>
        </p:nvPicPr>
        <p:blipFill>
          <a:blip r:embed="rId2"/>
          <a:srcRect/>
          <a:stretch>
            <a:fillRect/>
          </a:stretch>
        </p:blipFill>
        <p:spPr bwMode="auto">
          <a:xfrm>
            <a:off x="0" y="0"/>
            <a:ext cx="7032625" cy="6916738"/>
          </a:xfrm>
          <a:prstGeom prst="rect">
            <a:avLst/>
          </a:prstGeom>
          <a:noFill/>
          <a:ln w="9525">
            <a:noFill/>
            <a:miter lim="800000"/>
            <a:headEnd/>
            <a:tailEnd/>
          </a:ln>
        </p:spPr>
      </p:pic>
      <p:sp>
        <p:nvSpPr>
          <p:cNvPr id="6" name="Title 1"/>
          <p:cNvSpPr txBox="1">
            <a:spLocks/>
          </p:cNvSpPr>
          <p:nvPr/>
        </p:nvSpPr>
        <p:spPr>
          <a:xfrm>
            <a:off x="7032625" y="0"/>
            <a:ext cx="5159375" cy="6858000"/>
          </a:xfrm>
          <a:prstGeom prst="rect">
            <a:avLst/>
          </a:prstGeo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a:lstStyle/>
          <a:p>
            <a:pPr algn="just" fontAlgn="auto">
              <a:spcAft>
                <a:spcPts val="0"/>
              </a:spcAft>
              <a:buFont typeface="Wingdings" pitchFamily="2" charset="2"/>
              <a:buChar char="Ø"/>
              <a:defRPr/>
            </a:pPr>
            <a:r>
              <a:rPr lang="tr-TR" b="1" dirty="0">
                <a:ln w="18415" cmpd="sng">
                  <a:noFill/>
                  <a:prstDash val="solid"/>
                </a:ln>
                <a:solidFill>
                  <a:schemeClr val="tx1"/>
                </a:solidFill>
                <a:latin typeface="Times New Roman" pitchFamily="18" charset="0"/>
                <a:cs typeface="Times New Roman" pitchFamily="18" charset="0"/>
              </a:rPr>
              <a:t>Kendi kayıt alanımızdaki okulu yazdığımızda her zaman için daha avantajlıyız. Okulda bulunmuş olduğumuz dönem sayısı önemli.</a:t>
            </a: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r>
              <a:rPr lang="tr-TR" b="1" dirty="0">
                <a:ln w="18415" cmpd="sng">
                  <a:noFill/>
                  <a:prstDash val="solid"/>
                </a:ln>
                <a:solidFill>
                  <a:schemeClr val="tx1"/>
                </a:solidFill>
                <a:latin typeface="Times New Roman" pitchFamily="18" charset="0"/>
                <a:cs typeface="Times New Roman" pitchFamily="18" charset="0"/>
              </a:rPr>
              <a:t>Tercih önceliği yani en çok istediğimiz okulu ilk sıraya yazmamız bize avantaj sağlayacaktır.</a:t>
            </a: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r>
              <a:rPr lang="tr-TR" b="1" dirty="0">
                <a:ln w="18415" cmpd="sng">
                  <a:noFill/>
                  <a:prstDash val="solid"/>
                </a:ln>
                <a:solidFill>
                  <a:schemeClr val="tx1"/>
                </a:solidFill>
                <a:latin typeface="Times New Roman" pitchFamily="18" charset="0"/>
                <a:cs typeface="Times New Roman" pitchFamily="18" charset="0"/>
              </a:rPr>
              <a:t>Okul başarı puanı yüksek olan öğrenci düşük öğrenciye göre daha avantajlıdır.</a:t>
            </a: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r>
              <a:rPr lang="tr-TR" b="1" dirty="0">
                <a:ln w="18415" cmpd="sng">
                  <a:noFill/>
                  <a:prstDash val="solid"/>
                </a:ln>
                <a:solidFill>
                  <a:schemeClr val="tx1"/>
                </a:solidFill>
                <a:latin typeface="Times New Roman" pitchFamily="18" charset="0"/>
                <a:cs typeface="Times New Roman" pitchFamily="18" charset="0"/>
              </a:rPr>
              <a:t>Devamsızlık sayısına göre düzey oluşturulmaktadır. 0-5 gün arası devamsızlığı olanlar en avantajlıdır. </a:t>
            </a:r>
            <a:r>
              <a:rPr lang="tr-TR" b="1" i="1" dirty="0">
                <a:ln w="18415" cmpd="sng">
                  <a:noFill/>
                  <a:prstDash val="solid"/>
                </a:ln>
                <a:solidFill>
                  <a:schemeClr val="accent3"/>
                </a:solidFill>
                <a:latin typeface="Times New Roman" pitchFamily="18" charset="0"/>
                <a:cs typeface="Times New Roman" pitchFamily="18" charset="0"/>
              </a:rPr>
              <a:t>O yüzden gereksiz devamsızlık yapılmamalıdır.</a:t>
            </a:r>
          </a:p>
          <a:p>
            <a:pPr algn="just" fontAlgn="auto">
              <a:spcAft>
                <a:spcPts val="0"/>
              </a:spcAft>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buFont typeface="Wingdings" pitchFamily="2" charset="2"/>
              <a:buChar char="Ø"/>
              <a:defRPr/>
            </a:pPr>
            <a:r>
              <a:rPr lang="tr-TR" b="1" dirty="0">
                <a:ln w="18415" cmpd="sng">
                  <a:noFill/>
                  <a:prstDash val="solid"/>
                </a:ln>
                <a:solidFill>
                  <a:schemeClr val="tx1"/>
                </a:solidFill>
                <a:latin typeface="Times New Roman" pitchFamily="18" charset="0"/>
                <a:cs typeface="Times New Roman" pitchFamily="18" charset="0"/>
              </a:rPr>
              <a:t>Her şartın eşit olması gibi bir durumu söz konusu olursa son ölçüt olarak yaşa bakılacak ve yaşı küçük olan  yerleşecektir.</a:t>
            </a:r>
          </a:p>
          <a:p>
            <a:pPr algn="just" fontAlgn="auto">
              <a:spcAft>
                <a:spcPts val="0"/>
              </a:spcAft>
              <a:buFont typeface="Wingdings" pitchFamily="2" charset="2"/>
              <a:buChar char="Ø"/>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defRPr/>
            </a:pPr>
            <a:endParaRPr lang="tr-TR" b="1" i="1" dirty="0">
              <a:ln w="18415" cmpd="sng">
                <a:noFill/>
                <a:prstDash val="solid"/>
              </a:ln>
              <a:solidFill>
                <a:schemeClr val="accent3"/>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a:p>
            <a:pPr fontAlgn="auto">
              <a:spcAft>
                <a:spcPts val="0"/>
              </a:spcAft>
              <a:buFont typeface="Wingdings" pitchFamily="2" charset="2"/>
              <a:buChar char="Ø"/>
              <a:defRPr/>
            </a:pPr>
            <a:endParaRPr lang="tr-TR" b="1" dirty="0">
              <a:ln w="18415" cmpd="sng">
                <a:noFill/>
                <a:prstDash val="solid"/>
              </a:ln>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978400" y="457200"/>
            <a:ext cx="5283200" cy="5715000"/>
          </a:xfrm>
          <a:noFill/>
          <a:ln/>
        </p:spPr>
        <p:txBody>
          <a:bodyPr rtlCol="0" anchor="ctr">
            <a:normAutofit/>
          </a:bodyPr>
          <a:lstStyle/>
          <a:p>
            <a:pPr algn="r" fontAlgn="auto">
              <a:spcAft>
                <a:spcPts val="0"/>
              </a:spcAft>
              <a:defRPr/>
            </a:pPr>
            <a:r>
              <a:rPr lang="tr-TR" sz="2800" kern="1200" dirty="0">
                <a:gradFill>
                  <a:gsLst>
                    <a:gs pos="0">
                      <a:schemeClr val="tx1">
                        <a:lumMod val="50000"/>
                      </a:schemeClr>
                    </a:gs>
                    <a:gs pos="61000">
                      <a:schemeClr val="tx1"/>
                    </a:gs>
                  </a:gsLst>
                  <a:lin ang="5400000" scaled="0"/>
                </a:gradFill>
                <a:latin typeface="+mj-lt"/>
                <a:ea typeface="+mj-ea"/>
                <a:cs typeface="+mj-cs"/>
              </a:rPr>
              <a:t>SİSTEMİ ANLAYABİLMEK İÇİN…</a:t>
            </a:r>
          </a:p>
        </p:txBody>
      </p:sp>
      <p:sp>
        <p:nvSpPr>
          <p:cNvPr id="3" name="Altbilgi Yer Tutucusu 2"/>
          <p:cNvSpPr>
            <a:spLocks noGrp="1"/>
          </p:cNvSpPr>
          <p:nvPr>
            <p:ph type="ftr" sz="quarter" idx="11"/>
          </p:nvPr>
        </p:nvSpPr>
        <p:spPr>
          <a:xfrm>
            <a:off x="6500813" y="6296025"/>
            <a:ext cx="3760787" cy="152400"/>
          </a:xfrm>
          <a:noFill/>
          <a:ln/>
        </p:spPr>
        <p:txBody>
          <a:bodyPr rtlCol="0"/>
          <a:lstStyle/>
          <a:p>
            <a:pPr algn="r" fontAlgn="auto">
              <a:spcBef>
                <a:spcPts val="0"/>
              </a:spcBef>
              <a:spcAft>
                <a:spcPts val="0"/>
              </a:spcAft>
              <a:defRPr/>
            </a:pPr>
            <a:endParaRPr lang="en-US" sz="1050">
              <a:latin typeface="+mn-lt"/>
              <a:cs typeface="+mn-cs"/>
            </a:endParaRPr>
          </a:p>
        </p:txBody>
      </p:sp>
      <p:pic>
        <p:nvPicPr>
          <p:cNvPr id="39939" name="İçerik Yer Tutucusu 3"/>
          <p:cNvPicPr>
            <a:picLocks noGrp="1" noChangeAspect="1"/>
          </p:cNvPicPr>
          <p:nvPr>
            <p:ph idx="4294967295"/>
          </p:nvPr>
        </p:nvPicPr>
        <p:blipFill>
          <a:blip r:embed="rId2"/>
          <a:srcRect/>
          <a:stretch>
            <a:fillRect/>
          </a:stretch>
        </p:blipFill>
        <p:spPr>
          <a:xfrm>
            <a:off x="911225" y="260350"/>
            <a:ext cx="3816350" cy="61261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BELİRLİ OKULLARDA YIĞILMA OLURSA!</a:t>
            </a:r>
            <a:r>
              <a:rPr lang="en-US" sz="2800" kern="1200" dirty="0"/>
              <a:t/>
            </a:r>
            <a:br>
              <a:rPr lang="en-US" sz="2800" kern="1200" dirty="0"/>
            </a:br>
            <a:endParaRPr lang="vi-VN" sz="2800" kern="1200" dirty="0"/>
          </a:p>
        </p:txBody>
      </p:sp>
      <p:sp>
        <p:nvSpPr>
          <p:cNvPr id="5" name="Title 13"/>
          <p:cNvSpPr txBox="1">
            <a:spLocks/>
          </p:cNvSpPr>
          <p:nvPr/>
        </p:nvSpPr>
        <p:spPr>
          <a:xfrm>
            <a:off x="5880100" y="2276475"/>
            <a:ext cx="6480175" cy="2894013"/>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tr-TR" sz="3600" b="1" i="1" dirty="0" smtClean="0">
                <a:solidFill>
                  <a:schemeClr val="accent5">
                    <a:lumMod val="75000"/>
                  </a:schemeClr>
                </a:solidFill>
                <a:latin typeface="+mj-lt"/>
                <a:ea typeface="Roboto Condensed" panose="02000000000000000000" pitchFamily="2" charset="0"/>
              </a:rPr>
              <a:t>Bir okulda yığılma olması durumunda </a:t>
            </a:r>
          </a:p>
          <a:p>
            <a:pPr fontAlgn="auto">
              <a:spcAft>
                <a:spcPts val="0"/>
              </a:spcAft>
              <a:defRPr/>
            </a:pPr>
            <a:r>
              <a:rPr lang="tr-TR" sz="3600" b="1" i="1" dirty="0" smtClean="0">
                <a:solidFill>
                  <a:schemeClr val="accent5">
                    <a:lumMod val="75000"/>
                  </a:schemeClr>
                </a:solidFill>
                <a:latin typeface="+mj-lt"/>
                <a:ea typeface="Roboto Condensed" panose="02000000000000000000" pitchFamily="2" charset="0"/>
              </a:rPr>
              <a:t>tercih önceliği, adresinin okula yakınlığı,yıl sonu başarı puanı ve mezun olduğu okul kriterleri , devamsızlık dikkate alınacak.</a:t>
            </a:r>
            <a:endParaRPr lang="en-US" sz="3600" b="1" i="1" dirty="0">
              <a:solidFill>
                <a:schemeClr val="accent5">
                  <a:lumMod val="75000"/>
                </a:schemeClr>
              </a:solidFill>
              <a:latin typeface="+mj-lt"/>
              <a:ea typeface="Roboto Condensed" panose="02000000000000000000" pitchFamily="2" charset="0"/>
            </a:endParaRPr>
          </a:p>
        </p:txBody>
      </p:sp>
      <p:pic>
        <p:nvPicPr>
          <p:cNvPr id="40963" name="Picture 2" descr="C:\Users\ASUS PC\Desktop\103c0ab.jpg"/>
          <p:cNvPicPr>
            <a:picLocks noChangeAspect="1" noChangeArrowheads="1"/>
          </p:cNvPicPr>
          <p:nvPr/>
        </p:nvPicPr>
        <p:blipFill>
          <a:blip r:embed="rId2"/>
          <a:srcRect/>
          <a:stretch>
            <a:fillRect/>
          </a:stretch>
        </p:blipFill>
        <p:spPr bwMode="auto">
          <a:xfrm>
            <a:off x="263525" y="1628775"/>
            <a:ext cx="5568950" cy="41767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ÖZEL LİSELERE YERLEŞTİRME NASIL OLACAK?</a:t>
            </a:r>
            <a:r>
              <a:rPr lang="en-US" sz="2800" kern="1200" dirty="0"/>
              <a:t/>
            </a:r>
            <a:br>
              <a:rPr lang="en-US" sz="2800" kern="1200" dirty="0"/>
            </a:br>
            <a:endParaRPr lang="vi-VN" sz="2800" kern="1200" dirty="0"/>
          </a:p>
        </p:txBody>
      </p:sp>
      <p:sp>
        <p:nvSpPr>
          <p:cNvPr id="5" name="Title 13"/>
          <p:cNvSpPr txBox="1">
            <a:spLocks/>
          </p:cNvSpPr>
          <p:nvPr/>
        </p:nvSpPr>
        <p:spPr>
          <a:xfrm>
            <a:off x="6167438" y="1244600"/>
            <a:ext cx="6024562" cy="5613400"/>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fontAlgn="auto">
              <a:spcAft>
                <a:spcPts val="0"/>
              </a:spcAft>
              <a:defRPr/>
            </a:pPr>
            <a:r>
              <a:rPr lang="tr-TR" sz="3600" b="1" i="1" dirty="0">
                <a:solidFill>
                  <a:schemeClr val="accent5">
                    <a:lumMod val="75000"/>
                  </a:schemeClr>
                </a:solidFill>
                <a:latin typeface="+mj-lt"/>
                <a:ea typeface="Roboto Condensed" panose="02000000000000000000" pitchFamily="2" charset="0"/>
              </a:rPr>
              <a:t>Ö</a:t>
            </a:r>
            <a:r>
              <a:rPr lang="tr-TR" sz="3600" b="1" i="1" dirty="0" smtClean="0">
                <a:solidFill>
                  <a:schemeClr val="accent5">
                    <a:lumMod val="75000"/>
                  </a:schemeClr>
                </a:solidFill>
                <a:latin typeface="+mj-lt"/>
                <a:ea typeface="Roboto Condensed" panose="02000000000000000000" pitchFamily="2" charset="0"/>
              </a:rPr>
              <a:t>zel okullar isterlerse kendi sınavlarını yapabilecek.</a:t>
            </a:r>
          </a:p>
          <a:p>
            <a:pPr algn="just" fontAlgn="auto">
              <a:spcAft>
                <a:spcPts val="0"/>
              </a:spcAft>
              <a:defRPr/>
            </a:pPr>
            <a:endParaRPr lang="tr-TR" sz="3600" b="1" i="1" dirty="0">
              <a:solidFill>
                <a:schemeClr val="accent5">
                  <a:lumMod val="75000"/>
                </a:schemeClr>
              </a:solidFill>
              <a:latin typeface="+mj-lt"/>
              <a:ea typeface="Roboto Condensed" panose="02000000000000000000" pitchFamily="2" charset="0"/>
            </a:endParaRPr>
          </a:p>
          <a:p>
            <a:pPr algn="just" fontAlgn="auto">
              <a:spcAft>
                <a:spcPts val="0"/>
              </a:spcAft>
              <a:defRPr/>
            </a:pPr>
            <a:r>
              <a:rPr lang="tr-TR" sz="3600" b="1" i="1" dirty="0" smtClean="0">
                <a:solidFill>
                  <a:schemeClr val="accent5">
                    <a:lumMod val="75000"/>
                  </a:schemeClr>
                </a:solidFill>
                <a:latin typeface="+mj-lt"/>
                <a:ea typeface="Roboto Condensed" panose="02000000000000000000" pitchFamily="2" charset="0"/>
              </a:rPr>
              <a:t>İsteyen özel okullar merkezi sınava göre öğrenci alabilecek.</a:t>
            </a:r>
          </a:p>
          <a:p>
            <a:pPr algn="just" fontAlgn="auto">
              <a:spcAft>
                <a:spcPts val="0"/>
              </a:spcAft>
              <a:defRPr/>
            </a:pPr>
            <a:endParaRPr lang="tr-TR" sz="3600" b="1" i="1" dirty="0" smtClean="0">
              <a:solidFill>
                <a:schemeClr val="accent5">
                  <a:lumMod val="75000"/>
                </a:schemeClr>
              </a:solidFill>
              <a:latin typeface="+mj-lt"/>
              <a:ea typeface="Roboto Condensed" panose="02000000000000000000" pitchFamily="2" charset="0"/>
            </a:endParaRPr>
          </a:p>
          <a:p>
            <a:pPr algn="just" fontAlgn="auto">
              <a:spcAft>
                <a:spcPts val="0"/>
              </a:spcAft>
              <a:defRPr/>
            </a:pPr>
            <a:r>
              <a:rPr lang="tr-TR" sz="3600" b="1" i="1" dirty="0" smtClean="0">
                <a:solidFill>
                  <a:schemeClr val="accent5">
                    <a:lumMod val="75000"/>
                  </a:schemeClr>
                </a:solidFill>
                <a:latin typeface="+mj-lt"/>
                <a:ea typeface="Roboto Condensed" panose="02000000000000000000" pitchFamily="2" charset="0"/>
              </a:rPr>
              <a:t>Öğrenciler özel okullara giderek adrese bakmaksızın kayıt olabilirler. </a:t>
            </a:r>
            <a:endParaRPr lang="en-US" sz="3600" b="1" i="1" dirty="0">
              <a:solidFill>
                <a:schemeClr val="accent5">
                  <a:lumMod val="75000"/>
                </a:schemeClr>
              </a:solidFill>
              <a:latin typeface="+mj-lt"/>
              <a:ea typeface="Roboto Condensed" panose="02000000000000000000" pitchFamily="2" charset="0"/>
            </a:endParaRPr>
          </a:p>
        </p:txBody>
      </p:sp>
      <p:pic>
        <p:nvPicPr>
          <p:cNvPr id="41987" name="Picture 1" descr="C:\Users\ASUS PC\Desktop\fft99_mf12220304.Jpeg"/>
          <p:cNvPicPr>
            <a:picLocks noChangeAspect="1" noChangeArrowheads="1"/>
          </p:cNvPicPr>
          <p:nvPr/>
        </p:nvPicPr>
        <p:blipFill>
          <a:blip r:embed="rId2"/>
          <a:srcRect/>
          <a:stretch>
            <a:fillRect/>
          </a:stretch>
        </p:blipFill>
        <p:spPr bwMode="auto">
          <a:xfrm>
            <a:off x="192088" y="1412875"/>
            <a:ext cx="5842000" cy="4679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LİSESİNE YERLEŞTİRME NASIL OLACAK?</a:t>
            </a:r>
            <a:r>
              <a:rPr lang="en-US" sz="2800" kern="1200" dirty="0"/>
              <a:t/>
            </a:r>
            <a:br>
              <a:rPr lang="en-US" sz="2800" kern="1200" dirty="0"/>
            </a:br>
            <a:endParaRPr lang="vi-VN" sz="2800" kern="1200" dirty="0"/>
          </a:p>
        </p:txBody>
      </p:sp>
      <p:sp>
        <p:nvSpPr>
          <p:cNvPr id="5" name="Title 13"/>
          <p:cNvSpPr txBox="1">
            <a:spLocks/>
          </p:cNvSpPr>
          <p:nvPr/>
        </p:nvSpPr>
        <p:spPr>
          <a:xfrm>
            <a:off x="6240463" y="1387475"/>
            <a:ext cx="4968875" cy="5613400"/>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fontAlgn="auto">
              <a:spcAft>
                <a:spcPts val="0"/>
              </a:spcAft>
              <a:buFont typeface="Wingdings" pitchFamily="2" charset="2"/>
              <a:buChar char="Ø"/>
              <a:defRPr/>
            </a:pPr>
            <a:r>
              <a:rPr lang="tr-TR" sz="3600" b="1" i="1" dirty="0" smtClean="0">
                <a:solidFill>
                  <a:schemeClr val="accent5">
                    <a:lumMod val="75000"/>
                  </a:schemeClr>
                </a:solidFill>
                <a:latin typeface="+mj-lt"/>
                <a:ea typeface="Roboto Condensed" panose="02000000000000000000" pitchFamily="2" charset="0"/>
              </a:rPr>
              <a:t>Güzel Sanatlar lisesinde </a:t>
            </a:r>
            <a:r>
              <a:rPr lang="tr-TR" sz="3600" b="1" i="1" u="sng" dirty="0" smtClean="0">
                <a:solidFill>
                  <a:srgbClr val="FF0000"/>
                </a:solidFill>
                <a:latin typeface="+mj-lt"/>
                <a:ea typeface="Roboto Condensed" panose="02000000000000000000" pitchFamily="2" charset="0"/>
              </a:rPr>
              <a:t>Resim</a:t>
            </a:r>
            <a:r>
              <a:rPr lang="tr-TR" sz="3600" b="1" i="1" dirty="0" smtClean="0">
                <a:solidFill>
                  <a:schemeClr val="accent5">
                    <a:lumMod val="75000"/>
                  </a:schemeClr>
                </a:solidFill>
                <a:latin typeface="+mj-lt"/>
                <a:ea typeface="Roboto Condensed" panose="02000000000000000000" pitchFamily="2" charset="0"/>
              </a:rPr>
              <a:t> ve </a:t>
            </a:r>
            <a:r>
              <a:rPr lang="tr-TR" sz="3600" b="1" i="1" u="sng" dirty="0" smtClean="0">
                <a:solidFill>
                  <a:srgbClr val="FF0000"/>
                </a:solidFill>
                <a:latin typeface="+mj-lt"/>
                <a:ea typeface="Roboto Condensed" panose="02000000000000000000" pitchFamily="2" charset="0"/>
              </a:rPr>
              <a:t>Müzik</a:t>
            </a:r>
            <a:r>
              <a:rPr lang="tr-TR" sz="3600" b="1" i="1" dirty="0" smtClean="0">
                <a:solidFill>
                  <a:schemeClr val="accent5">
                    <a:lumMod val="75000"/>
                  </a:schemeClr>
                </a:solidFill>
                <a:latin typeface="+mj-lt"/>
                <a:ea typeface="Roboto Condensed" panose="02000000000000000000" pitchFamily="2" charset="0"/>
              </a:rPr>
              <a:t> olmak  üzere iki bölüm vardır.</a:t>
            </a:r>
          </a:p>
          <a:p>
            <a:pPr fontAlgn="auto">
              <a:spcAft>
                <a:spcPts val="0"/>
              </a:spcAft>
              <a:defRPr/>
            </a:pPr>
            <a:r>
              <a:rPr lang="tr-TR" sz="3600" b="1" i="1" dirty="0" smtClean="0">
                <a:solidFill>
                  <a:schemeClr val="accent5">
                    <a:lumMod val="75000"/>
                  </a:schemeClr>
                </a:solidFill>
                <a:latin typeface="+mj-lt"/>
                <a:ea typeface="Roboto Condensed" panose="02000000000000000000" pitchFamily="2" charset="0"/>
              </a:rPr>
              <a:t> </a:t>
            </a:r>
          </a:p>
          <a:p>
            <a:pPr algn="just" fontAlgn="auto">
              <a:spcAft>
                <a:spcPts val="0"/>
              </a:spcAft>
              <a:buFont typeface="Wingdings" pitchFamily="2" charset="2"/>
              <a:buChar char="Ø"/>
              <a:defRPr/>
            </a:pPr>
            <a:r>
              <a:rPr lang="tr-TR" sz="3600" b="1" i="1" dirty="0" smtClean="0">
                <a:solidFill>
                  <a:schemeClr val="accent5">
                    <a:lumMod val="75000"/>
                  </a:schemeClr>
                </a:solidFill>
                <a:latin typeface="+mj-lt"/>
                <a:ea typeface="Roboto Condensed" panose="02000000000000000000" pitchFamily="2" charset="0"/>
              </a:rPr>
              <a:t>Güzel Sanatlar Lisesi kendi yaptığı yetenek sınavı sonucunda öğrenci almaktadır.</a:t>
            </a:r>
          </a:p>
          <a:p>
            <a:pPr fontAlgn="auto">
              <a:spcAft>
                <a:spcPts val="0"/>
              </a:spcAft>
              <a:defRPr/>
            </a:pPr>
            <a:endParaRPr lang="tr-TR" sz="3600" b="1" i="1" dirty="0">
              <a:solidFill>
                <a:schemeClr val="accent5">
                  <a:lumMod val="75000"/>
                </a:schemeClr>
              </a:solidFill>
              <a:latin typeface="+mj-lt"/>
              <a:ea typeface="Roboto Condensed" panose="02000000000000000000" pitchFamily="2" charset="0"/>
            </a:endParaRPr>
          </a:p>
        </p:txBody>
      </p:sp>
      <p:pic>
        <p:nvPicPr>
          <p:cNvPr id="43011" name="Picture 5" descr="C:\Users\ASUS PC\Desktop\20130424162305476.jpg"/>
          <p:cNvPicPr>
            <a:picLocks noChangeAspect="1" noChangeArrowheads="1"/>
          </p:cNvPicPr>
          <p:nvPr/>
        </p:nvPicPr>
        <p:blipFill>
          <a:blip r:embed="rId2"/>
          <a:srcRect/>
          <a:stretch>
            <a:fillRect/>
          </a:stretch>
        </p:blipFill>
        <p:spPr bwMode="auto">
          <a:xfrm>
            <a:off x="407988" y="1557338"/>
            <a:ext cx="5573712" cy="40322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SPOR LİSESİNE YERLEŞTİRME NASIL OLACAK?</a:t>
            </a:r>
            <a:r>
              <a:rPr lang="en-US" sz="2800" kern="1200" dirty="0"/>
              <a:t/>
            </a:r>
            <a:br>
              <a:rPr lang="en-US" sz="2800" kern="1200" dirty="0"/>
            </a:br>
            <a:endParaRPr lang="vi-VN" sz="2800" kern="1200" dirty="0"/>
          </a:p>
        </p:txBody>
      </p:sp>
      <p:sp>
        <p:nvSpPr>
          <p:cNvPr id="5" name="Title 13"/>
          <p:cNvSpPr txBox="1">
            <a:spLocks/>
          </p:cNvSpPr>
          <p:nvPr/>
        </p:nvSpPr>
        <p:spPr>
          <a:xfrm>
            <a:off x="263525" y="1152525"/>
            <a:ext cx="11017250" cy="3416300"/>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fontAlgn="auto">
              <a:spcAft>
                <a:spcPts val="0"/>
              </a:spcAft>
              <a:buFont typeface="Wingdings" pitchFamily="2" charset="2"/>
              <a:buChar char="Ø"/>
              <a:defRPr/>
            </a:pPr>
            <a:r>
              <a:rPr lang="tr-TR" sz="3600" b="1" i="1" dirty="0" smtClean="0">
                <a:solidFill>
                  <a:schemeClr val="accent5">
                    <a:lumMod val="75000"/>
                  </a:schemeClr>
                </a:solidFill>
                <a:latin typeface="+mj-lt"/>
                <a:ea typeface="Roboto Condensed" panose="02000000000000000000" pitchFamily="2" charset="0"/>
              </a:rPr>
              <a:t>Spor lisesi adrese dayalı olmaksızın başvuran öğrenciler arasından kendi yaptığı yetenek sınavı ile öğrenci seçmektedir. </a:t>
            </a:r>
          </a:p>
          <a:p>
            <a:pPr algn="just" fontAlgn="auto">
              <a:spcAft>
                <a:spcPts val="0"/>
              </a:spcAft>
              <a:buFont typeface="Wingdings" pitchFamily="2" charset="2"/>
              <a:buChar char="Ø"/>
              <a:defRPr/>
            </a:pPr>
            <a:r>
              <a:rPr lang="tr-TR" sz="3600" b="1" i="1" dirty="0" smtClean="0">
                <a:solidFill>
                  <a:schemeClr val="accent5">
                    <a:lumMod val="75000"/>
                  </a:schemeClr>
                </a:solidFill>
                <a:latin typeface="+mj-lt"/>
                <a:ea typeface="Roboto Condensed" panose="02000000000000000000" pitchFamily="2" charset="0"/>
              </a:rPr>
              <a:t>Yetenek Sınavı içeriği komisyon tarafından her yıl sınavdan önce belirlenmektedir.</a:t>
            </a:r>
          </a:p>
          <a:p>
            <a:pPr fontAlgn="auto">
              <a:spcAft>
                <a:spcPts val="0"/>
              </a:spcAft>
              <a:defRPr/>
            </a:pPr>
            <a:endParaRPr lang="tr-TR" sz="3600" b="1" i="1" dirty="0">
              <a:solidFill>
                <a:schemeClr val="accent5">
                  <a:lumMod val="75000"/>
                </a:schemeClr>
              </a:solidFill>
              <a:latin typeface="+mj-lt"/>
              <a:ea typeface="Roboto Condensed" panose="02000000000000000000" pitchFamily="2" charset="0"/>
            </a:endParaRPr>
          </a:p>
        </p:txBody>
      </p:sp>
      <p:pic>
        <p:nvPicPr>
          <p:cNvPr id="44035" name="Picture 20"/>
          <p:cNvPicPr>
            <a:picLocks noChangeAspect="1" noChangeArrowheads="1"/>
          </p:cNvPicPr>
          <p:nvPr/>
        </p:nvPicPr>
        <p:blipFill>
          <a:blip r:embed="rId2"/>
          <a:srcRect/>
          <a:stretch>
            <a:fillRect/>
          </a:stretch>
        </p:blipFill>
        <p:spPr bwMode="auto">
          <a:xfrm>
            <a:off x="6456363" y="3573463"/>
            <a:ext cx="5735637" cy="3284537"/>
          </a:xfrm>
          <a:prstGeom prst="rect">
            <a:avLst/>
          </a:prstGeom>
          <a:noFill/>
          <a:ln w="9525">
            <a:noFill/>
            <a:miter lim="800000"/>
            <a:headEnd/>
            <a:tailEnd/>
          </a:ln>
        </p:spPr>
      </p:pic>
      <p:pic>
        <p:nvPicPr>
          <p:cNvPr id="44036" name="Picture 21"/>
          <p:cNvPicPr>
            <a:picLocks noChangeAspect="1" noChangeArrowheads="1"/>
          </p:cNvPicPr>
          <p:nvPr/>
        </p:nvPicPr>
        <p:blipFill>
          <a:blip r:embed="rId3"/>
          <a:srcRect/>
          <a:stretch>
            <a:fillRect/>
          </a:stretch>
        </p:blipFill>
        <p:spPr bwMode="auto">
          <a:xfrm>
            <a:off x="0" y="4162425"/>
            <a:ext cx="6296025" cy="26955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64965" y="482600"/>
            <a:ext cx="11449272" cy="5715000"/>
          </a:xfrm>
          <a:noFill/>
          <a:ln/>
        </p:spPr>
        <p:txBody>
          <a:bodyPr rtlCol="0" anchor="ctr">
            <a:normAutofit/>
          </a:bodyPr>
          <a:lstStyle/>
          <a:p>
            <a:pPr fontAlgn="auto">
              <a:spcAft>
                <a:spcPts val="0"/>
              </a:spcAft>
              <a:defRPr/>
            </a:pPr>
            <a:r>
              <a:rPr lang="tr-TR" sz="2800" kern="1200" dirty="0">
                <a:gradFill>
                  <a:gsLst>
                    <a:gs pos="0">
                      <a:schemeClr val="tx1">
                        <a:lumMod val="50000"/>
                      </a:schemeClr>
                    </a:gs>
                    <a:gs pos="61000">
                      <a:schemeClr val="tx1"/>
                    </a:gs>
                  </a:gsLst>
                  <a:lin ang="5400000" scaled="0"/>
                </a:gradFill>
                <a:latin typeface="+mj-lt"/>
                <a:ea typeface="+mj-ea"/>
                <a:cs typeface="+mj-cs"/>
              </a:rPr>
              <a:t>Yeni sisteme göre, öğrencilerin yüzde 90’ı evlerinin yakınındaki liseye, adrese dayalı olarak yerleştirilecek. Fen, Anadolu, sosyal bilimler, proje okullar gibi liseler ise sınavla alacak, öğrencilerin yüzde 10’u bu şekilde liseli olacak</a:t>
            </a:r>
          </a:p>
        </p:txBody>
      </p:sp>
      <p:sp>
        <p:nvSpPr>
          <p:cNvPr id="3" name="Altbilgi Yer Tutucusu 2"/>
          <p:cNvSpPr>
            <a:spLocks noGrp="1"/>
          </p:cNvSpPr>
          <p:nvPr>
            <p:ph type="ftr" sz="quarter" idx="11"/>
          </p:nvPr>
        </p:nvSpPr>
        <p:spPr>
          <a:xfrm>
            <a:off x="6500813" y="6296025"/>
            <a:ext cx="3760787" cy="152400"/>
          </a:xfrm>
          <a:noFill/>
          <a:ln/>
        </p:spPr>
        <p:txBody>
          <a:bodyPr rtlCol="0"/>
          <a:lstStyle/>
          <a:p>
            <a:pPr algn="r" fontAlgn="auto">
              <a:spcBef>
                <a:spcPts val="0"/>
              </a:spcBef>
              <a:spcAft>
                <a:spcPts val="0"/>
              </a:spcAft>
              <a:defRPr/>
            </a:pPr>
            <a:endParaRPr lang="en-US" sz="105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672"/>
            <a:ext cx="12192000" cy="792088"/>
          </a:xfrm>
          <a:gradFill>
            <a:gsLst>
              <a:gs pos="0">
                <a:schemeClr val="accent5">
                  <a:tint val="75000"/>
                  <a:shade val="95000"/>
                  <a:satMod val="175000"/>
                </a:schemeClr>
              </a:gs>
              <a:gs pos="12000">
                <a:schemeClr val="accent5">
                  <a:tint val="90000"/>
                  <a:shade val="90000"/>
                  <a:satMod val="150000"/>
                </a:schemeClr>
              </a:gs>
              <a:gs pos="100000">
                <a:schemeClr val="accent5">
                  <a:tint val="100000"/>
                  <a:shade val="75000"/>
                  <a:satMod val="150000"/>
                </a:schemeClr>
              </a:gs>
            </a:gsLst>
            <a:lin scaled="1"/>
          </a:gradFill>
          <a:ln/>
        </p:spPr>
        <p:style>
          <a:lnRef idx="1">
            <a:schemeClr val="accent5"/>
          </a:lnRef>
          <a:fillRef idx="3">
            <a:schemeClr val="accent5"/>
          </a:fillRef>
          <a:effectRef idx="2">
            <a:schemeClr val="accent5"/>
          </a:effectRef>
          <a:fontRef idx="minor">
            <a:schemeClr val="lt1"/>
          </a:fontRef>
        </p:style>
        <p:txBody>
          <a:bodyPr rtlCol="0" anchor="ctr">
            <a:normAutofit fontScale="90000"/>
          </a:bodyPr>
          <a:lstStyle/>
          <a:p>
            <a:pPr algn="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                    LİSELERE YERLEŞTİRME NASIL YAPILACAK?</a:t>
            </a:r>
            <a:endParaRPr lang="vi-VN"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5" name="Grup 14"/>
          <p:cNvGrpSpPr>
            <a:grpSpLocks/>
          </p:cNvGrpSpPr>
          <p:nvPr/>
        </p:nvGrpSpPr>
        <p:grpSpPr bwMode="auto">
          <a:xfrm>
            <a:off x="695325" y="3500438"/>
            <a:ext cx="3529013" cy="2474912"/>
            <a:chOff x="815458" y="3554010"/>
            <a:chExt cx="5304463" cy="2475005"/>
          </a:xfrm>
        </p:grpSpPr>
        <p:grpSp>
          <p:nvGrpSpPr>
            <p:cNvPr id="18444" name="Group 10"/>
            <p:cNvGrpSpPr>
              <a:grpSpLocks/>
            </p:cNvGrpSpPr>
            <p:nvPr/>
          </p:nvGrpSpPr>
          <p:grpSpPr bwMode="auto">
            <a:xfrm>
              <a:off x="815458" y="3554010"/>
              <a:ext cx="5304463" cy="2475005"/>
              <a:chOff x="832683" y="2029327"/>
              <a:chExt cx="5304463" cy="1402370"/>
            </a:xfrm>
          </p:grpSpPr>
          <p:sp>
            <p:nvSpPr>
              <p:cNvPr id="12" name="Rectangle 11"/>
              <p:cNvSpPr/>
              <p:nvPr/>
            </p:nvSpPr>
            <p:spPr>
              <a:xfrm>
                <a:off x="832683" y="2029327"/>
                <a:ext cx="526389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 name="Rectangle 12"/>
              <p:cNvSpPr/>
              <p:nvPr/>
            </p:nvSpPr>
            <p:spPr>
              <a:xfrm>
                <a:off x="873249" y="2036523"/>
                <a:ext cx="5263897" cy="1390676"/>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sp>
          <p:nvSpPr>
            <p:cNvPr id="18445" name="Rectangle 9"/>
            <p:cNvSpPr>
              <a:spLocks noChangeArrowheads="1"/>
            </p:cNvSpPr>
            <p:nvPr/>
          </p:nvSpPr>
          <p:spPr bwMode="auto">
            <a:xfrm>
              <a:off x="1464984" y="4058066"/>
              <a:ext cx="3888061" cy="1077218"/>
            </a:xfrm>
            <a:prstGeom prst="rect">
              <a:avLst/>
            </a:prstGeom>
            <a:noFill/>
            <a:ln w="9525">
              <a:noFill/>
              <a:miter lim="800000"/>
              <a:headEnd/>
              <a:tailEnd/>
            </a:ln>
          </p:spPr>
          <p:txBody>
            <a:bodyPr>
              <a:spAutoFit/>
            </a:bodyPr>
            <a:lstStyle/>
            <a:p>
              <a:pPr algn="ctr"/>
              <a:r>
                <a:rPr lang="tr-TR" sz="3200" b="1">
                  <a:solidFill>
                    <a:schemeClr val="bg1"/>
                  </a:solidFill>
                  <a:latin typeface="Calibri" pitchFamily="34" charset="0"/>
                </a:rPr>
                <a:t>Merkezi Sınavla Yerleştirme</a:t>
              </a:r>
              <a:endParaRPr lang="en-US" sz="3200" b="1" i="1">
                <a:solidFill>
                  <a:schemeClr val="bg1"/>
                </a:solidFill>
                <a:latin typeface="Calibri" pitchFamily="34" charset="0"/>
              </a:endParaRPr>
            </a:p>
          </p:txBody>
        </p:sp>
      </p:grpSp>
      <p:sp>
        <p:nvSpPr>
          <p:cNvPr id="3" name="Metin kutusu 2"/>
          <p:cNvSpPr txBox="1"/>
          <p:nvPr/>
        </p:nvSpPr>
        <p:spPr>
          <a:xfrm>
            <a:off x="695400" y="2593067"/>
            <a:ext cx="3519892" cy="907941"/>
          </a:xfrm>
          <a:prstGeom prst="rect">
            <a:avLst/>
          </a:prstGeom>
          <a:ln w="38100"/>
        </p:spPr>
        <p:style>
          <a:lnRef idx="2">
            <a:schemeClr val="accent5"/>
          </a:lnRef>
          <a:fillRef idx="1">
            <a:schemeClr val="lt1"/>
          </a:fillRef>
          <a:effectRef idx="0">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Nitelikli Liseler</a:t>
            </a:r>
          </a:p>
          <a:p>
            <a:pPr fontAlgn="auto">
              <a:spcBef>
                <a:spcPts val="0"/>
              </a:spcBef>
              <a:spcAft>
                <a:spcPts val="0"/>
              </a:spcAft>
              <a:defRPr/>
            </a:pP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Metin kutusu 13"/>
          <p:cNvSpPr txBox="1"/>
          <p:nvPr/>
        </p:nvSpPr>
        <p:spPr>
          <a:xfrm>
            <a:off x="4223792" y="2564904"/>
            <a:ext cx="3600400" cy="984885"/>
          </a:xfrm>
          <a:prstGeom prst="rect">
            <a:avLst/>
          </a:prstGeom>
          <a:ln w="38100"/>
        </p:spPr>
        <p:style>
          <a:lnRef idx="2">
            <a:schemeClr val="accent5"/>
          </a:lnRef>
          <a:fillRef idx="1">
            <a:schemeClr val="lt1"/>
          </a:fillRef>
          <a:effectRef idx="0">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Diğer Liseler</a:t>
            </a:r>
          </a:p>
          <a:p>
            <a:pPr fontAlgn="auto">
              <a:spcBef>
                <a:spcPts val="0"/>
              </a:spcBef>
              <a:spcAft>
                <a:spcPts val="0"/>
              </a:spcAft>
              <a:defRPr/>
            </a:pP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Metin kutusu 13"/>
          <p:cNvSpPr txBox="1"/>
          <p:nvPr/>
        </p:nvSpPr>
        <p:spPr>
          <a:xfrm>
            <a:off x="7824192" y="2564904"/>
            <a:ext cx="3384376" cy="1231106"/>
          </a:xfrm>
          <a:prstGeom prst="rect">
            <a:avLst/>
          </a:prstGeom>
          <a:ln w="38100"/>
        </p:spPr>
        <p:style>
          <a:lnRef idx="2">
            <a:schemeClr val="accent5"/>
          </a:lnRef>
          <a:fillRef idx="1">
            <a:schemeClr val="lt1"/>
          </a:fillRef>
          <a:effectRef idx="0">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Yetenek Sınavı İle Öğrenci Alan Liseler</a:t>
            </a:r>
          </a:p>
          <a:p>
            <a:pPr fontAlgn="auto">
              <a:spcBef>
                <a:spcPts val="0"/>
              </a:spcBef>
              <a:spcAft>
                <a:spcPts val="0"/>
              </a:spcAft>
              <a:defRPr/>
            </a:pP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6" name="Grup 15"/>
          <p:cNvGrpSpPr>
            <a:grpSpLocks/>
          </p:cNvGrpSpPr>
          <p:nvPr/>
        </p:nvGrpSpPr>
        <p:grpSpPr bwMode="auto">
          <a:xfrm>
            <a:off x="4224338" y="3500438"/>
            <a:ext cx="3606800" cy="2449512"/>
            <a:chOff x="6092448" y="3612522"/>
            <a:chExt cx="5290179" cy="2480774"/>
          </a:xfrm>
        </p:grpSpPr>
        <p:sp>
          <p:nvSpPr>
            <p:cNvPr id="9" name="Rectangle 8"/>
            <p:cNvSpPr/>
            <p:nvPr/>
          </p:nvSpPr>
          <p:spPr>
            <a:xfrm>
              <a:off x="6092448" y="3612522"/>
              <a:ext cx="5259909" cy="248077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8443" name="Rectangle 4"/>
            <p:cNvSpPr>
              <a:spLocks noChangeArrowheads="1"/>
            </p:cNvSpPr>
            <p:nvPr/>
          </p:nvSpPr>
          <p:spPr bwMode="auto">
            <a:xfrm>
              <a:off x="6198052" y="4123270"/>
              <a:ext cx="5184575" cy="954107"/>
            </a:xfrm>
            <a:prstGeom prst="rect">
              <a:avLst/>
            </a:prstGeom>
            <a:noFill/>
            <a:ln w="9525">
              <a:noFill/>
              <a:miter lim="800000"/>
              <a:headEnd/>
              <a:tailEnd/>
            </a:ln>
          </p:spPr>
          <p:txBody>
            <a:bodyPr>
              <a:spAutoFit/>
            </a:bodyPr>
            <a:lstStyle/>
            <a:p>
              <a:pPr algn="ctr"/>
              <a:r>
                <a:rPr lang="tr-TR" sz="2800" b="1">
                  <a:solidFill>
                    <a:schemeClr val="bg1"/>
                  </a:solidFill>
                  <a:latin typeface="Calibri" pitchFamily="34" charset="0"/>
                </a:rPr>
                <a:t>Eğitim Bölgesi ve Adrese Dayalı</a:t>
              </a:r>
            </a:p>
            <a:p>
              <a:pPr algn="ctr"/>
              <a:r>
                <a:rPr lang="tr-TR" sz="2800" b="1">
                  <a:solidFill>
                    <a:schemeClr val="bg1"/>
                  </a:solidFill>
                  <a:latin typeface="Calibri" pitchFamily="34" charset="0"/>
                </a:rPr>
                <a:t>Yerleştirme  Sistemi</a:t>
              </a:r>
              <a:endParaRPr lang="en-US" sz="2800" b="1">
                <a:solidFill>
                  <a:schemeClr val="bg1"/>
                </a:solidFill>
                <a:latin typeface="Calibri" pitchFamily="34" charset="0"/>
              </a:endParaRPr>
            </a:p>
          </p:txBody>
        </p:sp>
      </p:grpSp>
      <p:grpSp>
        <p:nvGrpSpPr>
          <p:cNvPr id="19" name="Grup 15"/>
          <p:cNvGrpSpPr>
            <a:grpSpLocks/>
          </p:cNvGrpSpPr>
          <p:nvPr/>
        </p:nvGrpSpPr>
        <p:grpSpPr bwMode="auto">
          <a:xfrm>
            <a:off x="7824788" y="3500438"/>
            <a:ext cx="3384550" cy="2449512"/>
            <a:chOff x="6092448" y="3612522"/>
            <a:chExt cx="5290179" cy="2480774"/>
          </a:xfrm>
        </p:grpSpPr>
        <p:sp>
          <p:nvSpPr>
            <p:cNvPr id="20" name="Rectangle 8"/>
            <p:cNvSpPr/>
            <p:nvPr/>
          </p:nvSpPr>
          <p:spPr>
            <a:xfrm>
              <a:off x="6092448" y="3612522"/>
              <a:ext cx="5260403" cy="2480774"/>
            </a:xfrm>
            <a:prstGeom prst="rect">
              <a:avLst/>
            </a:prstGeom>
            <a:solidFill>
              <a:srgbClr val="8FAAD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8441" name="Rectangle 4"/>
            <p:cNvSpPr>
              <a:spLocks noChangeArrowheads="1"/>
            </p:cNvSpPr>
            <p:nvPr/>
          </p:nvSpPr>
          <p:spPr bwMode="auto">
            <a:xfrm>
              <a:off x="6198052" y="4123270"/>
              <a:ext cx="5184575" cy="996069"/>
            </a:xfrm>
            <a:prstGeom prst="rect">
              <a:avLst/>
            </a:prstGeom>
            <a:noFill/>
            <a:ln w="9525">
              <a:noFill/>
              <a:miter lim="800000"/>
              <a:headEnd/>
              <a:tailEnd/>
            </a:ln>
          </p:spPr>
          <p:txBody>
            <a:bodyPr>
              <a:spAutoFit/>
            </a:bodyPr>
            <a:lstStyle/>
            <a:p>
              <a:pPr algn="ctr"/>
              <a:r>
                <a:rPr lang="tr-TR" sz="2800" b="1">
                  <a:solidFill>
                    <a:schemeClr val="bg1"/>
                  </a:solidFill>
                  <a:latin typeface="Calibri" pitchFamily="34" charset="0"/>
                </a:rPr>
                <a:t>Güzel Sanatlar Lisesi </a:t>
              </a:r>
            </a:p>
            <a:p>
              <a:pPr algn="ctr"/>
              <a:r>
                <a:rPr lang="tr-TR" sz="2800" b="1">
                  <a:solidFill>
                    <a:schemeClr val="bg1"/>
                  </a:solidFill>
                  <a:latin typeface="Calibri" pitchFamily="34" charset="0"/>
                </a:rPr>
                <a:t>Spor Lisesi</a:t>
              </a:r>
              <a:endParaRPr lang="en-US" sz="2800" b="1">
                <a:solidFill>
                  <a:schemeClr val="bg1"/>
                </a:solidFill>
                <a:latin typeface="Calibri"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343025" y="2492376"/>
            <a:ext cx="3003550" cy="1892300"/>
            <a:chOff x="1591778" y="2603322"/>
            <a:chExt cx="3002814" cy="1891440"/>
          </a:xfrm>
        </p:grpSpPr>
        <p:sp>
          <p:nvSpPr>
            <p:cNvPr id="4" name="Freeform 3"/>
            <p:cNvSpPr/>
            <p:nvPr/>
          </p:nvSpPr>
          <p:spPr>
            <a:xfrm>
              <a:off x="2132983" y="2603322"/>
              <a:ext cx="2461609"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3">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5" tIns="290000" rIns="580549" bIns="289999" spcCol="1270" anchor="ctr"/>
            <a:lstStyle/>
            <a:p>
              <a:pPr marL="228600" lvl="1" indent="-228600" defTabSz="1066800" fontAlgn="auto">
                <a:lnSpc>
                  <a:spcPct val="90000"/>
                </a:lnSpc>
                <a:spcAft>
                  <a:spcPct val="15000"/>
                </a:spcAft>
                <a:buFontTx/>
                <a:buChar char="••"/>
                <a:defRPr/>
              </a:pPr>
              <a:endParaRPr lang="en-US" sz="2400">
                <a:solidFill>
                  <a:schemeClr val="accent3">
                    <a:lumMod val="50000"/>
                  </a:schemeClr>
                </a:solidFill>
              </a:endParaRPr>
            </a:p>
            <a:p>
              <a:pPr marL="228600" lvl="1" indent="-228600" defTabSz="1066800" fontAlgn="auto">
                <a:lnSpc>
                  <a:spcPct val="90000"/>
                </a:lnSpc>
                <a:spcAft>
                  <a:spcPct val="15000"/>
                </a:spcAft>
                <a:buFontTx/>
                <a:buChar char="••"/>
                <a:defRPr/>
              </a:pPr>
              <a:endParaRPr lang="en-US" sz="2400">
                <a:solidFill>
                  <a:schemeClr val="accent3">
                    <a:lumMod val="50000"/>
                  </a:schemeClr>
                </a:solidFill>
              </a:endParaRPr>
            </a:p>
          </p:txBody>
        </p:sp>
        <p:sp>
          <p:nvSpPr>
            <p:cNvPr id="5" name="Freeform 4"/>
            <p:cNvSpPr/>
            <p:nvPr/>
          </p:nvSpPr>
          <p:spPr>
            <a:xfrm>
              <a:off x="1591778" y="3007950"/>
              <a:ext cx="1082410" cy="1082183"/>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8679" tIns="168679" rIns="168679" bIns="168679" spcCol="1270" anchor="ctr"/>
            <a:lstStyle/>
            <a:p>
              <a:pPr algn="ctr" defTabSz="1066800" fontAlgn="auto">
                <a:lnSpc>
                  <a:spcPct val="90000"/>
                </a:lnSpc>
                <a:spcAft>
                  <a:spcPct val="35000"/>
                </a:spcAft>
                <a:defRPr/>
              </a:pPr>
              <a:r>
                <a:rPr lang="tr-TR" sz="3200" b="1" dirty="0">
                  <a:solidFill>
                    <a:schemeClr val="bg1"/>
                  </a:solidFill>
                </a:rPr>
                <a:t>1</a:t>
              </a:r>
              <a:endParaRPr lang="en-US" sz="3200" b="1" dirty="0">
                <a:solidFill>
                  <a:schemeClr val="bg1"/>
                </a:solidFill>
              </a:endParaRPr>
            </a:p>
          </p:txBody>
        </p:sp>
        <p:sp>
          <p:nvSpPr>
            <p:cNvPr id="7" name="Rectangle 6"/>
            <p:cNvSpPr/>
            <p:nvPr/>
          </p:nvSpPr>
          <p:spPr>
            <a:xfrm>
              <a:off x="2604355" y="3284049"/>
              <a:ext cx="1611969" cy="510870"/>
            </a:xfrm>
            <a:prstGeom prst="rect">
              <a:avLst/>
            </a:prstGeom>
          </p:spPr>
          <p:txBody>
            <a:bodyPr wrap="none">
              <a:spAutoFit/>
            </a:bodyPr>
            <a:lstStyle/>
            <a:p>
              <a:pPr fontAlgn="auto">
                <a:lnSpc>
                  <a:spcPct val="120000"/>
                </a:lnSpc>
                <a:spcBef>
                  <a:spcPts val="0"/>
                </a:spcBef>
                <a:spcAft>
                  <a:spcPts val="0"/>
                </a:spcAft>
                <a:defRPr/>
              </a:pPr>
              <a:r>
                <a:rPr lang="tr-TR" sz="2400" b="1" dirty="0">
                  <a:latin typeface="+mj-lt"/>
                  <a:ea typeface="Roboto Light" panose="02000000000000000000" pitchFamily="2" charset="0"/>
                  <a:cs typeface="Oswald Regular"/>
                </a:rPr>
                <a:t>Fen liseleri</a:t>
              </a:r>
              <a:endParaRPr lang="en-US" sz="2400" b="1" dirty="0">
                <a:latin typeface="+mj-lt"/>
                <a:ea typeface="Roboto Light" panose="02000000000000000000" pitchFamily="2" charset="0"/>
                <a:cs typeface="Oswald Regular"/>
              </a:endParaRPr>
            </a:p>
          </p:txBody>
        </p:sp>
        <p:sp>
          <p:nvSpPr>
            <p:cNvPr id="8" name="Rectangle 7"/>
            <p:cNvSpPr/>
            <p:nvPr/>
          </p:nvSpPr>
          <p:spPr>
            <a:xfrm>
              <a:off x="2674188" y="3372909"/>
              <a:ext cx="1556956" cy="307835"/>
            </a:xfrm>
            <a:prstGeom prst="rect">
              <a:avLst/>
            </a:prstGeom>
          </p:spPr>
          <p:txBody>
            <a:bodyPr>
              <a:spAutoFit/>
            </a:bodyPr>
            <a:lstStyle/>
            <a:p>
              <a:pPr fontAlgn="auto">
                <a:spcBef>
                  <a:spcPts val="0"/>
                </a:spcBef>
                <a:spcAft>
                  <a:spcPts val="0"/>
                </a:spcAft>
                <a:defRPr/>
              </a:pPr>
              <a:endParaRPr lang="en-US" sz="1400" dirty="0">
                <a:solidFill>
                  <a:schemeClr val="tx1">
                    <a:lumMod val="65000"/>
                    <a:lumOff val="35000"/>
                  </a:schemeClr>
                </a:solidFill>
                <a:latin typeface="+mn-lt"/>
                <a:cs typeface="+mn-cs"/>
              </a:endParaRPr>
            </a:p>
          </p:txBody>
        </p:sp>
      </p:grpSp>
      <p:sp>
        <p:nvSpPr>
          <p:cNvPr id="21" name="Title 1"/>
          <p:cNvSpPr>
            <a:spLocks noGrp="1"/>
          </p:cNvSpPr>
          <p:nvPr>
            <p:ph type="title" idx="4294967295"/>
          </p:nvPr>
        </p:nvSpPr>
        <p:spPr>
          <a:xfrm>
            <a:off x="0" y="476672"/>
            <a:ext cx="12192000" cy="792088"/>
          </a:xfrm>
          <a:gradFill>
            <a:gsLst>
              <a:gs pos="0">
                <a:schemeClr val="accent5">
                  <a:tint val="75000"/>
                  <a:shade val="95000"/>
                  <a:satMod val="175000"/>
                </a:schemeClr>
              </a:gs>
              <a:gs pos="12000">
                <a:schemeClr val="accent5">
                  <a:tint val="90000"/>
                  <a:shade val="90000"/>
                  <a:satMod val="150000"/>
                </a:schemeClr>
              </a:gs>
              <a:gs pos="100000">
                <a:schemeClr val="accent5">
                  <a:tint val="100000"/>
                  <a:shade val="75000"/>
                  <a:satMod val="150000"/>
                </a:schemeClr>
              </a:gs>
            </a:gsLst>
            <a:lin scaled="1"/>
          </a:gradFill>
          <a:ln/>
        </p:spPr>
        <p:style>
          <a:lnRef idx="1">
            <a:schemeClr val="accent5"/>
          </a:lnRef>
          <a:fillRef idx="3">
            <a:schemeClr val="accent5"/>
          </a:fillRef>
          <a:effectRef idx="2">
            <a:schemeClr val="accent5"/>
          </a:effectRef>
          <a:fontRef idx="minor">
            <a:schemeClr val="lt1"/>
          </a:fontRef>
        </p:style>
        <p:txBody>
          <a:bodyPr rtlCol="0" anchor="ctr">
            <a:noAutofit/>
          </a:bodyPr>
          <a:lstStyle/>
          <a:p>
            <a:pPr algn="ctr" fontAlgn="auto">
              <a:spcAft>
                <a:spcPts val="0"/>
              </a:spcAft>
              <a:defRPr/>
            </a:pPr>
            <a:r>
              <a:rPr lang="tr-TR"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 HANGİLERİ?</a:t>
            </a:r>
            <a:endParaRPr lang="en-US" sz="4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a:grpSpLocks/>
          </p:cNvGrpSpPr>
          <p:nvPr/>
        </p:nvGrpSpPr>
        <p:grpSpPr bwMode="auto">
          <a:xfrm>
            <a:off x="4438650" y="2492375"/>
            <a:ext cx="3059113" cy="1892300"/>
            <a:chOff x="4438032" y="2492896"/>
            <a:chExt cx="3060096" cy="1891440"/>
          </a:xfrm>
        </p:grpSpPr>
        <p:grpSp>
          <p:nvGrpSpPr>
            <p:cNvPr id="22538" name="Grup 22"/>
            <p:cNvGrpSpPr>
              <a:grpSpLocks/>
            </p:cNvGrpSpPr>
            <p:nvPr/>
          </p:nvGrpSpPr>
          <p:grpSpPr bwMode="auto">
            <a:xfrm>
              <a:off x="4438032" y="2492896"/>
              <a:ext cx="3060096" cy="1891440"/>
              <a:chOff x="4438032" y="2492896"/>
              <a:chExt cx="3060096" cy="1891440"/>
            </a:xfrm>
          </p:grpSpPr>
          <p:sp>
            <p:nvSpPr>
              <p:cNvPr id="10" name="Freeform 9"/>
              <p:cNvSpPr/>
              <p:nvPr/>
            </p:nvSpPr>
            <p:spPr>
              <a:xfrm>
                <a:off x="5036712" y="2492896"/>
                <a:ext cx="2461416"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2">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5" tIns="290000" rIns="580549" bIns="289999" spcCol="1270" anchor="ctr"/>
              <a:lstStyle/>
              <a:p>
                <a:pPr marL="228600" lvl="1" indent="-228600" defTabSz="1066800" fontAlgn="auto">
                  <a:lnSpc>
                    <a:spcPct val="90000"/>
                  </a:lnSpc>
                  <a:spcAft>
                    <a:spcPct val="15000"/>
                  </a:spcAft>
                  <a:buFontTx/>
                  <a:buChar char="••"/>
                  <a:defRPr/>
                </a:pPr>
                <a:endParaRPr lang="en-US" sz="2400" dirty="0"/>
              </a:p>
              <a:p>
                <a:pPr marL="228600" lvl="1" indent="-228600" defTabSz="1066800" fontAlgn="auto">
                  <a:lnSpc>
                    <a:spcPct val="90000"/>
                  </a:lnSpc>
                  <a:spcAft>
                    <a:spcPct val="15000"/>
                  </a:spcAft>
                  <a:buFontTx/>
                  <a:buChar char="••"/>
                  <a:defRPr/>
                </a:pPr>
                <a:endParaRPr lang="en-US" sz="2400" dirty="0"/>
              </a:p>
            </p:txBody>
          </p:sp>
          <p:sp>
            <p:nvSpPr>
              <p:cNvPr id="11" name="Freeform 10"/>
              <p:cNvSpPr/>
              <p:nvPr/>
            </p:nvSpPr>
            <p:spPr>
              <a:xfrm>
                <a:off x="4438032" y="2897525"/>
                <a:ext cx="1081435" cy="1082183"/>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8679" tIns="168679" rIns="168679" bIns="168679" spcCol="1270" anchor="ctr"/>
              <a:lstStyle/>
              <a:p>
                <a:pPr algn="ctr" defTabSz="1066800" fontAlgn="auto">
                  <a:lnSpc>
                    <a:spcPct val="90000"/>
                  </a:lnSpc>
                  <a:spcAft>
                    <a:spcPct val="35000"/>
                  </a:spcAft>
                  <a:defRPr/>
                </a:pPr>
                <a:endParaRPr lang="en-US" sz="2400"/>
              </a:p>
            </p:txBody>
          </p:sp>
          <p:sp>
            <p:nvSpPr>
              <p:cNvPr id="13" name="Rectangle 12"/>
              <p:cNvSpPr/>
              <p:nvPr/>
            </p:nvSpPr>
            <p:spPr>
              <a:xfrm>
                <a:off x="5482943" y="3057789"/>
                <a:ext cx="1970721" cy="829886"/>
              </a:xfrm>
              <a:prstGeom prst="rect">
                <a:avLst/>
              </a:prstGeom>
            </p:spPr>
            <p:txBody>
              <a:bodyPr wrap="none">
                <a:spAutoFit/>
              </a:bodyPr>
              <a:lstStyle/>
              <a:p>
                <a:pPr fontAlgn="auto">
                  <a:lnSpc>
                    <a:spcPct val="120000"/>
                  </a:lnSpc>
                  <a:spcBef>
                    <a:spcPts val="0"/>
                  </a:spcBef>
                  <a:spcAft>
                    <a:spcPts val="0"/>
                  </a:spcAft>
                  <a:defRPr/>
                </a:pPr>
                <a:r>
                  <a:rPr lang="tr-TR" sz="2000" b="1" dirty="0">
                    <a:solidFill>
                      <a:schemeClr val="bg1"/>
                    </a:solidFill>
                    <a:latin typeface="+mj-lt"/>
                    <a:ea typeface="Roboto Light" panose="02000000000000000000" pitchFamily="2" charset="0"/>
                    <a:cs typeface="Oswald Regular"/>
                  </a:rPr>
                  <a:t>Sosyal Bilimler </a:t>
                </a:r>
              </a:p>
              <a:p>
                <a:pPr fontAlgn="auto">
                  <a:lnSpc>
                    <a:spcPct val="120000"/>
                  </a:lnSpc>
                  <a:spcBef>
                    <a:spcPts val="0"/>
                  </a:spcBef>
                  <a:spcAft>
                    <a:spcPts val="0"/>
                  </a:spcAft>
                  <a:defRPr/>
                </a:pPr>
                <a:r>
                  <a:rPr lang="tr-TR" sz="2000" b="1" dirty="0">
                    <a:solidFill>
                      <a:schemeClr val="bg1"/>
                    </a:solidFill>
                    <a:latin typeface="+mj-lt"/>
                    <a:ea typeface="Roboto Light" panose="02000000000000000000" pitchFamily="2" charset="0"/>
                    <a:cs typeface="Oswald Regular"/>
                  </a:rPr>
                  <a:t>Liseleri</a:t>
                </a:r>
                <a:endParaRPr lang="en-US" sz="2000" b="1" dirty="0">
                  <a:solidFill>
                    <a:schemeClr val="bg1"/>
                  </a:solidFill>
                  <a:latin typeface="+mj-lt"/>
                  <a:ea typeface="Roboto Light" panose="02000000000000000000" pitchFamily="2" charset="0"/>
                  <a:cs typeface="Oswald Regular"/>
                </a:endParaRPr>
              </a:p>
            </p:txBody>
          </p:sp>
        </p:grpSp>
        <p:sp>
          <p:nvSpPr>
            <p:cNvPr id="22539" name="Dikdörtgen 11"/>
            <p:cNvSpPr>
              <a:spLocks noChangeArrowheads="1"/>
            </p:cNvSpPr>
            <p:nvPr/>
          </p:nvSpPr>
          <p:spPr bwMode="auto">
            <a:xfrm>
              <a:off x="4766840" y="3140968"/>
              <a:ext cx="393056" cy="535531"/>
            </a:xfrm>
            <a:prstGeom prst="rect">
              <a:avLst/>
            </a:prstGeom>
            <a:noFill/>
            <a:ln w="9525">
              <a:noFill/>
              <a:miter lim="800000"/>
              <a:headEnd/>
              <a:tailEnd/>
            </a:ln>
          </p:spPr>
          <p:txBody>
            <a:bodyPr wrap="none">
              <a:spAutoFit/>
            </a:bodyPr>
            <a:lstStyle/>
            <a:p>
              <a:pPr algn="ctr" defTabSz="1066800">
                <a:lnSpc>
                  <a:spcPct val="90000"/>
                </a:lnSpc>
                <a:spcAft>
                  <a:spcPct val="35000"/>
                </a:spcAft>
              </a:pPr>
              <a:r>
                <a:rPr lang="tr-TR" sz="3200" b="1" dirty="0">
                  <a:solidFill>
                    <a:schemeClr val="bg1"/>
                  </a:solidFill>
                  <a:latin typeface="Calibri" pitchFamily="34" charset="0"/>
                </a:rPr>
                <a:t>2</a:t>
              </a:r>
              <a:endParaRPr lang="en-US" sz="3200" b="1" dirty="0">
                <a:solidFill>
                  <a:schemeClr val="bg1"/>
                </a:solidFill>
                <a:latin typeface="Calibri" pitchFamily="34" charset="0"/>
              </a:endParaRPr>
            </a:p>
          </p:txBody>
        </p:sp>
      </p:grpSp>
      <p:grpSp>
        <p:nvGrpSpPr>
          <p:cNvPr id="26" name="Grup 25"/>
          <p:cNvGrpSpPr>
            <a:grpSpLocks/>
          </p:cNvGrpSpPr>
          <p:nvPr/>
        </p:nvGrpSpPr>
        <p:grpSpPr bwMode="auto">
          <a:xfrm>
            <a:off x="7643813" y="2492375"/>
            <a:ext cx="3003550" cy="1892300"/>
            <a:chOff x="7644406" y="2492896"/>
            <a:chExt cx="3002814" cy="1891440"/>
          </a:xfrm>
        </p:grpSpPr>
        <p:grpSp>
          <p:nvGrpSpPr>
            <p:cNvPr id="22533" name="Group 14"/>
            <p:cNvGrpSpPr>
              <a:grpSpLocks/>
            </p:cNvGrpSpPr>
            <p:nvPr/>
          </p:nvGrpSpPr>
          <p:grpSpPr bwMode="auto">
            <a:xfrm>
              <a:off x="7644406" y="2492896"/>
              <a:ext cx="3002814" cy="1891440"/>
              <a:chOff x="7892712" y="2603321"/>
              <a:chExt cx="3002814" cy="1891440"/>
            </a:xfrm>
          </p:grpSpPr>
          <p:sp>
            <p:nvSpPr>
              <p:cNvPr id="16" name="Freeform 15"/>
              <p:cNvSpPr/>
              <p:nvPr/>
            </p:nvSpPr>
            <p:spPr>
              <a:xfrm>
                <a:off x="8433916" y="2603321"/>
                <a:ext cx="2461610"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4">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5" tIns="290000" rIns="580549" bIns="289999" spcCol="1270" anchor="ctr"/>
              <a:lstStyle/>
              <a:p>
                <a:pPr marL="228600" lvl="1" indent="-228600" defTabSz="1066800" fontAlgn="auto">
                  <a:lnSpc>
                    <a:spcPct val="90000"/>
                  </a:lnSpc>
                  <a:spcAft>
                    <a:spcPct val="15000"/>
                  </a:spcAft>
                  <a:buFontTx/>
                  <a:buChar char="••"/>
                  <a:defRPr/>
                </a:pPr>
                <a:endParaRPr lang="en-US" sz="2400" dirty="0"/>
              </a:p>
              <a:p>
                <a:pPr marL="228600" lvl="1" indent="-228600" defTabSz="1066800" fontAlgn="auto">
                  <a:lnSpc>
                    <a:spcPct val="90000"/>
                  </a:lnSpc>
                  <a:spcAft>
                    <a:spcPct val="15000"/>
                  </a:spcAft>
                  <a:buFontTx/>
                  <a:buChar char="••"/>
                  <a:defRPr/>
                </a:pPr>
                <a:endParaRPr lang="en-US" sz="2400" dirty="0"/>
              </a:p>
            </p:txBody>
          </p:sp>
          <p:sp>
            <p:nvSpPr>
              <p:cNvPr id="17" name="Freeform 16"/>
              <p:cNvSpPr/>
              <p:nvPr/>
            </p:nvSpPr>
            <p:spPr>
              <a:xfrm>
                <a:off x="7892712" y="3007950"/>
                <a:ext cx="1082410" cy="1082183"/>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8679" tIns="168679" rIns="168679" bIns="168679" spcCol="1270" anchor="ctr"/>
              <a:lstStyle/>
              <a:p>
                <a:pPr algn="ctr" defTabSz="1066800" fontAlgn="auto">
                  <a:lnSpc>
                    <a:spcPct val="90000"/>
                  </a:lnSpc>
                  <a:spcAft>
                    <a:spcPct val="35000"/>
                  </a:spcAft>
                  <a:defRPr/>
                </a:pPr>
                <a:endParaRPr lang="en-US" sz="2400"/>
              </a:p>
            </p:txBody>
          </p:sp>
          <p:sp>
            <p:nvSpPr>
              <p:cNvPr id="19" name="Rectangle 18"/>
              <p:cNvSpPr/>
              <p:nvPr/>
            </p:nvSpPr>
            <p:spPr>
              <a:xfrm>
                <a:off x="8924334" y="3322132"/>
                <a:ext cx="1741060" cy="433190"/>
              </a:xfrm>
              <a:prstGeom prst="rect">
                <a:avLst/>
              </a:prstGeom>
            </p:spPr>
            <p:txBody>
              <a:bodyPr wrap="none">
                <a:spAutoFit/>
              </a:bodyPr>
              <a:lstStyle/>
              <a:p>
                <a:pPr algn="r" fontAlgn="auto">
                  <a:lnSpc>
                    <a:spcPct val="120000"/>
                  </a:lnSpc>
                  <a:spcBef>
                    <a:spcPts val="0"/>
                  </a:spcBef>
                  <a:spcAft>
                    <a:spcPts val="0"/>
                  </a:spcAft>
                  <a:defRPr/>
                </a:pPr>
                <a:r>
                  <a:rPr lang="tr-TR" sz="2000" b="1" dirty="0">
                    <a:solidFill>
                      <a:schemeClr val="bg1"/>
                    </a:solidFill>
                    <a:latin typeface="+mj-lt"/>
                    <a:ea typeface="Roboto Light" panose="02000000000000000000" pitchFamily="2" charset="0"/>
                    <a:cs typeface="Oswald Regular"/>
                  </a:rPr>
                  <a:t>Proje Okulları</a:t>
                </a:r>
                <a:endParaRPr lang="en-US" sz="2000" b="1" dirty="0">
                  <a:solidFill>
                    <a:schemeClr val="bg1"/>
                  </a:solidFill>
                  <a:latin typeface="+mj-lt"/>
                  <a:ea typeface="Roboto Light" panose="02000000000000000000" pitchFamily="2" charset="0"/>
                  <a:cs typeface="Oswald Regular"/>
                </a:endParaRPr>
              </a:p>
            </p:txBody>
          </p:sp>
        </p:grpSp>
        <p:sp>
          <p:nvSpPr>
            <p:cNvPr id="22534" name="Dikdörtgen 21"/>
            <p:cNvSpPr>
              <a:spLocks noChangeArrowheads="1"/>
            </p:cNvSpPr>
            <p:nvPr/>
          </p:nvSpPr>
          <p:spPr bwMode="auto">
            <a:xfrm>
              <a:off x="7988829" y="3212976"/>
              <a:ext cx="393057" cy="535531"/>
            </a:xfrm>
            <a:prstGeom prst="rect">
              <a:avLst/>
            </a:prstGeom>
            <a:noFill/>
            <a:ln w="9525">
              <a:noFill/>
              <a:miter lim="800000"/>
              <a:headEnd/>
              <a:tailEnd/>
            </a:ln>
          </p:spPr>
          <p:txBody>
            <a:bodyPr wrap="none">
              <a:spAutoFit/>
            </a:bodyPr>
            <a:lstStyle/>
            <a:p>
              <a:pPr algn="ctr" defTabSz="1066800">
                <a:lnSpc>
                  <a:spcPct val="90000"/>
                </a:lnSpc>
                <a:spcAft>
                  <a:spcPct val="35000"/>
                </a:spcAft>
              </a:pPr>
              <a:r>
                <a:rPr lang="tr-TR" sz="3200" b="1">
                  <a:solidFill>
                    <a:schemeClr val="bg1"/>
                  </a:solidFill>
                  <a:latin typeface="Calibri" pitchFamily="34" charset="0"/>
                </a:rPr>
                <a:t>3</a:t>
              </a:r>
              <a:endParaRPr lang="en-US" sz="3200" b="1">
                <a:solidFill>
                  <a:schemeClr val="bg1"/>
                </a:solidFill>
                <a:latin typeface="Calibri" pitchFamily="34" charset="0"/>
              </a:endParaRPr>
            </a:p>
          </p:txBody>
        </p:sp>
      </p:grpSp>
    </p:spTree>
  </p:cSld>
  <p:clrMapOvr>
    <a:masterClrMapping/>
  </p:clrMapOvr>
  <p:transition advClick="0" advTm="8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8680"/>
            <a:ext cx="12192000" cy="792088"/>
          </a:xfrm>
          <a:ln w="25400"/>
        </p:spPr>
        <p:style>
          <a:lnRef idx="3">
            <a:schemeClr val="lt1"/>
          </a:lnRef>
          <a:fillRef idx="1">
            <a:schemeClr val="accent5"/>
          </a:fillRef>
          <a:effectRef idx="1">
            <a:schemeClr val="accent5"/>
          </a:effectRef>
          <a:fontRef idx="minor">
            <a:schemeClr val="lt1"/>
          </a:fontRef>
        </p:style>
        <p:txBody>
          <a:bodyPr rtlCol="0" anchor="ctr">
            <a:normAutofit/>
          </a:bodyPr>
          <a:lstStyle/>
          <a:p>
            <a:pPr algn="ctr" fontAlgn="auto">
              <a:spcAft>
                <a:spcPts val="0"/>
              </a:spcAft>
              <a:defRPr/>
            </a:pPr>
            <a:r>
              <a:rPr lang="tr-TR" sz="28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SAYISI ve SINAV SÜRESİ</a:t>
            </a:r>
            <a:endParaRPr lang="vi-VN" sz="28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0" name="Grup 19"/>
          <p:cNvGrpSpPr>
            <a:grpSpLocks/>
          </p:cNvGrpSpPr>
          <p:nvPr/>
        </p:nvGrpSpPr>
        <p:grpSpPr bwMode="auto">
          <a:xfrm>
            <a:off x="6888163" y="1700213"/>
            <a:ext cx="3148012" cy="3800475"/>
            <a:chOff x="6888088" y="1700808"/>
            <a:chExt cx="3147406" cy="3800370"/>
          </a:xfrm>
        </p:grpSpPr>
        <p:sp>
          <p:nvSpPr>
            <p:cNvPr id="48" name="Rectangle 47"/>
            <p:cNvSpPr/>
            <p:nvPr/>
          </p:nvSpPr>
          <p:spPr>
            <a:xfrm>
              <a:off x="7248381" y="4793173"/>
              <a:ext cx="2787113" cy="708005"/>
            </a:xfrm>
            <a:prstGeom prst="rect">
              <a:avLst/>
            </a:prstGeom>
          </p:spPr>
          <p:txBody>
            <a:bodyPr wrap="none">
              <a:spAutoFit/>
            </a:bodyPr>
            <a:lstStyle/>
            <a:p>
              <a:pPr fontAlgn="auto">
                <a:spcBef>
                  <a:spcPts val="0"/>
                </a:spcBef>
                <a:spcAft>
                  <a:spcPts val="0"/>
                </a:spcAft>
                <a:defRPr/>
              </a:pPr>
              <a:r>
                <a:rPr lang="tr-TR" sz="4000" b="1" dirty="0">
                  <a:solidFill>
                    <a:schemeClr val="accent1">
                      <a:lumMod val="60000"/>
                      <a:lumOff val="40000"/>
                    </a:schemeClr>
                  </a:solidFill>
                  <a:latin typeface="+mj-lt"/>
                  <a:cs typeface="+mn-cs"/>
                </a:rPr>
                <a:t>Soru Sayısı</a:t>
              </a:r>
              <a:endParaRPr lang="en-US" sz="4000" b="1" dirty="0">
                <a:solidFill>
                  <a:schemeClr val="accent1">
                    <a:lumMod val="60000"/>
                    <a:lumOff val="40000"/>
                  </a:schemeClr>
                </a:solidFill>
                <a:latin typeface="+mj-lt"/>
                <a:cs typeface="+mn-cs"/>
              </a:endParaRPr>
            </a:p>
          </p:txBody>
        </p:sp>
        <p:sp>
          <p:nvSpPr>
            <p:cNvPr id="11" name="Oval 10"/>
            <p:cNvSpPr/>
            <p:nvPr/>
          </p:nvSpPr>
          <p:spPr>
            <a:xfrm>
              <a:off x="6888088" y="1700808"/>
              <a:ext cx="3147406" cy="3024103"/>
            </a:xfrm>
            <a:prstGeom prst="ellipse">
              <a:avLst/>
            </a:prstGeom>
            <a:blipFill dpi="0" rotWithShape="1">
              <a:blip r:embed="rId2" cstate="print">
                <a:extLst/>
              </a:blip>
              <a:srcRect/>
              <a:stretch>
                <a:fillRect/>
              </a:stretch>
            </a:blipFill>
            <a:ln w="1174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grpSp>
        <p:nvGrpSpPr>
          <p:cNvPr id="13" name="Grup 12"/>
          <p:cNvGrpSpPr>
            <a:grpSpLocks/>
          </p:cNvGrpSpPr>
          <p:nvPr/>
        </p:nvGrpSpPr>
        <p:grpSpPr bwMode="auto">
          <a:xfrm>
            <a:off x="550863" y="1770063"/>
            <a:ext cx="3154362" cy="3789362"/>
            <a:chOff x="551384" y="1769713"/>
            <a:chExt cx="3153516" cy="3789764"/>
          </a:xfrm>
        </p:grpSpPr>
        <p:sp>
          <p:nvSpPr>
            <p:cNvPr id="17" name="Rectangle 16"/>
            <p:cNvSpPr/>
            <p:nvPr/>
          </p:nvSpPr>
          <p:spPr>
            <a:xfrm>
              <a:off x="557732" y="4913296"/>
              <a:ext cx="2763096" cy="646181"/>
            </a:xfrm>
            <a:prstGeom prst="rect">
              <a:avLst/>
            </a:prstGeom>
          </p:spPr>
          <p:txBody>
            <a:bodyPr wrap="none">
              <a:spAutoFit/>
            </a:bodyPr>
            <a:lstStyle/>
            <a:p>
              <a:pPr fontAlgn="auto">
                <a:spcBef>
                  <a:spcPts val="0"/>
                </a:spcBef>
                <a:spcAft>
                  <a:spcPts val="0"/>
                </a:spcAft>
                <a:defRPr/>
              </a:pPr>
              <a:r>
                <a:rPr lang="tr-TR" sz="3600" b="1" dirty="0">
                  <a:solidFill>
                    <a:srgbClr val="18CAC2"/>
                  </a:solidFill>
                  <a:latin typeface="+mj-lt"/>
                  <a:cs typeface="+mn-cs"/>
                </a:rPr>
                <a:t>Sınav Süresi</a:t>
              </a:r>
              <a:endParaRPr lang="en-US" sz="3600" b="1" dirty="0">
                <a:solidFill>
                  <a:srgbClr val="18CAC2"/>
                </a:solidFill>
                <a:latin typeface="+mj-lt"/>
                <a:cs typeface="+mn-cs"/>
              </a:endParaRPr>
            </a:p>
          </p:txBody>
        </p:sp>
        <p:pic>
          <p:nvPicPr>
            <p:cNvPr id="24583" name="Picture 2" descr="C:\Users\win7\Desktop\alarm-1673577_960_720.png"/>
            <p:cNvPicPr>
              <a:picLocks noChangeAspect="1" noChangeArrowheads="1"/>
            </p:cNvPicPr>
            <p:nvPr/>
          </p:nvPicPr>
          <p:blipFill>
            <a:blip r:embed="rId3"/>
            <a:srcRect/>
            <a:stretch>
              <a:fillRect/>
            </a:stretch>
          </p:blipFill>
          <p:spPr bwMode="auto">
            <a:xfrm>
              <a:off x="551384" y="1769713"/>
              <a:ext cx="3153516" cy="3153516"/>
            </a:xfrm>
            <a:prstGeom prst="rect">
              <a:avLst/>
            </a:prstGeom>
            <a:noFill/>
            <a:ln w="9525">
              <a:noFill/>
              <a:miter lim="800000"/>
              <a:headEnd/>
              <a:tailEnd/>
            </a:ln>
          </p:spPr>
        </p:pic>
      </p:grpSp>
      <p:sp>
        <p:nvSpPr>
          <p:cNvPr id="12" name="Oval 11"/>
          <p:cNvSpPr/>
          <p:nvPr/>
        </p:nvSpPr>
        <p:spPr>
          <a:xfrm>
            <a:off x="3503613" y="4476750"/>
            <a:ext cx="1800299" cy="1473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tr-TR" sz="4800" b="1" dirty="0">
                <a:solidFill>
                  <a:schemeClr val="bg1"/>
                </a:solidFill>
              </a:rPr>
              <a:t>135 </a:t>
            </a:r>
            <a:r>
              <a:rPr lang="tr-TR" sz="2000" b="1" dirty="0">
                <a:solidFill>
                  <a:schemeClr val="bg1"/>
                </a:solidFill>
              </a:rPr>
              <a:t>dk</a:t>
            </a:r>
            <a:r>
              <a:rPr lang="tr-TR" sz="1100" dirty="0">
                <a:solidFill>
                  <a:schemeClr val="bg1"/>
                </a:solidFill>
              </a:rPr>
              <a:t>.</a:t>
            </a:r>
          </a:p>
        </p:txBody>
      </p:sp>
      <p:sp>
        <p:nvSpPr>
          <p:cNvPr id="60" name="Oval 59"/>
          <p:cNvSpPr/>
          <p:nvPr/>
        </p:nvSpPr>
        <p:spPr>
          <a:xfrm>
            <a:off x="10199688" y="4411663"/>
            <a:ext cx="1584325" cy="14716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4800" b="1" dirty="0">
                <a:solidFill>
                  <a:schemeClr val="bg1"/>
                </a:solidFill>
              </a:rPr>
              <a:t>90 </a:t>
            </a:r>
            <a:endParaRPr lang="tr-TR" sz="1100" dirty="0">
              <a:solidFill>
                <a:schemeClr val="bg1"/>
              </a:solidFill>
            </a:endParaRPr>
          </a:p>
        </p:txBody>
      </p:sp>
    </p:spTree>
  </p:cSld>
  <p:clrMapOvr>
    <a:masterClrMapping/>
  </p:clrMapOvr>
  <p:transition advClick="0" advTm="12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80">
                                          <p:stCondLst>
                                            <p:cond delay="0"/>
                                          </p:stCondLst>
                                        </p:cTn>
                                        <p:tgtEl>
                                          <p:spTgt spid="60"/>
                                        </p:tgtEl>
                                      </p:cBhvr>
                                    </p:animEffect>
                                    <p:anim calcmode="lin" valueType="num">
                                      <p:cBhvr>
                                        <p:cTn id="3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0" dur="26">
                                          <p:stCondLst>
                                            <p:cond delay="650"/>
                                          </p:stCondLst>
                                        </p:cTn>
                                        <p:tgtEl>
                                          <p:spTgt spid="60"/>
                                        </p:tgtEl>
                                      </p:cBhvr>
                                      <p:to x="100000" y="60000"/>
                                    </p:animScale>
                                    <p:animScale>
                                      <p:cBhvr>
                                        <p:cTn id="41" dur="166" decel="50000">
                                          <p:stCondLst>
                                            <p:cond delay="676"/>
                                          </p:stCondLst>
                                        </p:cTn>
                                        <p:tgtEl>
                                          <p:spTgt spid="60"/>
                                        </p:tgtEl>
                                      </p:cBhvr>
                                      <p:to x="100000" y="100000"/>
                                    </p:animScale>
                                    <p:animScale>
                                      <p:cBhvr>
                                        <p:cTn id="42" dur="26">
                                          <p:stCondLst>
                                            <p:cond delay="1312"/>
                                          </p:stCondLst>
                                        </p:cTn>
                                        <p:tgtEl>
                                          <p:spTgt spid="60"/>
                                        </p:tgtEl>
                                      </p:cBhvr>
                                      <p:to x="100000" y="80000"/>
                                    </p:animScale>
                                    <p:animScale>
                                      <p:cBhvr>
                                        <p:cTn id="43" dur="166" decel="50000">
                                          <p:stCondLst>
                                            <p:cond delay="1338"/>
                                          </p:stCondLst>
                                        </p:cTn>
                                        <p:tgtEl>
                                          <p:spTgt spid="60"/>
                                        </p:tgtEl>
                                      </p:cBhvr>
                                      <p:to x="100000" y="100000"/>
                                    </p:animScale>
                                    <p:animScale>
                                      <p:cBhvr>
                                        <p:cTn id="44" dur="26">
                                          <p:stCondLst>
                                            <p:cond delay="1642"/>
                                          </p:stCondLst>
                                        </p:cTn>
                                        <p:tgtEl>
                                          <p:spTgt spid="60"/>
                                        </p:tgtEl>
                                      </p:cBhvr>
                                      <p:to x="100000" y="90000"/>
                                    </p:animScale>
                                    <p:animScale>
                                      <p:cBhvr>
                                        <p:cTn id="45" dur="166" decel="50000">
                                          <p:stCondLst>
                                            <p:cond delay="1668"/>
                                          </p:stCondLst>
                                        </p:cTn>
                                        <p:tgtEl>
                                          <p:spTgt spid="60"/>
                                        </p:tgtEl>
                                      </p:cBhvr>
                                      <p:to x="100000" y="100000"/>
                                    </p:animScale>
                                    <p:animScale>
                                      <p:cBhvr>
                                        <p:cTn id="46" dur="26">
                                          <p:stCondLst>
                                            <p:cond delay="1808"/>
                                          </p:stCondLst>
                                        </p:cTn>
                                        <p:tgtEl>
                                          <p:spTgt spid="60"/>
                                        </p:tgtEl>
                                      </p:cBhvr>
                                      <p:to x="100000" y="95000"/>
                                    </p:animScale>
                                    <p:animScale>
                                      <p:cBhvr>
                                        <p:cTn id="4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672"/>
            <a:ext cx="12192000" cy="792088"/>
          </a:xfrm>
          <a:gradFill>
            <a:gsLst>
              <a:gs pos="0">
                <a:schemeClr val="accent5">
                  <a:tint val="75000"/>
                  <a:shade val="95000"/>
                  <a:satMod val="175000"/>
                </a:schemeClr>
              </a:gs>
              <a:gs pos="12000">
                <a:schemeClr val="accent5">
                  <a:tint val="90000"/>
                  <a:shade val="90000"/>
                  <a:satMod val="150000"/>
                </a:schemeClr>
              </a:gs>
              <a:gs pos="100000">
                <a:schemeClr val="accent5">
                  <a:tint val="100000"/>
                  <a:shade val="75000"/>
                  <a:satMod val="150000"/>
                </a:schemeClr>
              </a:gs>
            </a:gsLst>
            <a:lin scaled="1"/>
          </a:gradFill>
          <a:ln/>
        </p:spPr>
        <p:style>
          <a:lnRef idx="1">
            <a:schemeClr val="accent5"/>
          </a:lnRef>
          <a:fillRef idx="3">
            <a:schemeClr val="accent5"/>
          </a:fillRef>
          <a:effectRef idx="2">
            <a:schemeClr val="accent5"/>
          </a:effectRef>
          <a:fontRef idx="minor">
            <a:schemeClr val="lt1"/>
          </a:fontRef>
        </p:style>
        <p:txBody>
          <a:bodyPr rtlCol="0" anchor="ctr">
            <a:normAutofit fontScale="90000"/>
          </a:bodyPr>
          <a:lstStyle/>
          <a:p>
            <a:pPr algn="ctr" fontAlgn="auto">
              <a:spcAft>
                <a:spcPts val="0"/>
              </a:spcAft>
              <a:defRPr/>
            </a:pPr>
            <a:r>
              <a:rPr lang="tr-TR" sz="4400"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ve YERLEŞTİME TAKVİMİ</a:t>
            </a:r>
            <a:r>
              <a:rPr lang="vi-VN" sz="4400"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vi-VN" sz="4400"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vi-VN" sz="44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400050" y="4113213"/>
            <a:ext cx="11371263" cy="46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nvGrpSpPr>
          <p:cNvPr id="5" name="Group 4"/>
          <p:cNvGrpSpPr>
            <a:grpSpLocks/>
          </p:cNvGrpSpPr>
          <p:nvPr/>
        </p:nvGrpSpPr>
        <p:grpSpPr bwMode="auto">
          <a:xfrm>
            <a:off x="1490663" y="3798888"/>
            <a:ext cx="646112" cy="647700"/>
            <a:chOff x="2495600" y="3102417"/>
            <a:chExt cx="646764" cy="648072"/>
          </a:xfrm>
        </p:grpSpPr>
        <p:grpSp>
          <p:nvGrpSpPr>
            <p:cNvPr id="25647"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10" name="Group 9"/>
          <p:cNvGrpSpPr>
            <a:grpSpLocks/>
          </p:cNvGrpSpPr>
          <p:nvPr/>
        </p:nvGrpSpPr>
        <p:grpSpPr bwMode="auto">
          <a:xfrm>
            <a:off x="4230688" y="3798888"/>
            <a:ext cx="646112" cy="647700"/>
            <a:chOff x="2495600" y="3102417"/>
            <a:chExt cx="646764" cy="648072"/>
          </a:xfrm>
        </p:grpSpPr>
        <p:grpSp>
          <p:nvGrpSpPr>
            <p:cNvPr id="25639"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15" name="Group 14"/>
          <p:cNvGrpSpPr>
            <a:grpSpLocks/>
          </p:cNvGrpSpPr>
          <p:nvPr/>
        </p:nvGrpSpPr>
        <p:grpSpPr bwMode="auto">
          <a:xfrm>
            <a:off x="7208838" y="3787775"/>
            <a:ext cx="647700" cy="647700"/>
            <a:chOff x="2495600" y="3102417"/>
            <a:chExt cx="646764" cy="648072"/>
          </a:xfrm>
        </p:grpSpPr>
        <p:grpSp>
          <p:nvGrpSpPr>
            <p:cNvPr id="25631"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20" name="Group 19"/>
          <p:cNvGrpSpPr>
            <a:grpSpLocks/>
          </p:cNvGrpSpPr>
          <p:nvPr/>
        </p:nvGrpSpPr>
        <p:grpSpPr bwMode="auto">
          <a:xfrm>
            <a:off x="10120313" y="3776663"/>
            <a:ext cx="646112" cy="647700"/>
            <a:chOff x="2495600" y="3102417"/>
            <a:chExt cx="646764" cy="648072"/>
          </a:xfrm>
        </p:grpSpPr>
        <p:grpSp>
          <p:nvGrpSpPr>
            <p:cNvPr id="25623" name="组合 79"/>
            <p:cNvGrpSpPr>
              <a:grpSpLocks/>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22"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4" name="Grup 3"/>
          <p:cNvGrpSpPr>
            <a:grpSpLocks/>
          </p:cNvGrpSpPr>
          <p:nvPr/>
        </p:nvGrpSpPr>
        <p:grpSpPr bwMode="auto">
          <a:xfrm>
            <a:off x="1104900" y="1862138"/>
            <a:ext cx="1433513" cy="1495425"/>
            <a:chOff x="1105685" y="1862618"/>
            <a:chExt cx="1432929" cy="1494573"/>
          </a:xfrm>
        </p:grpSpPr>
        <p:sp>
          <p:nvSpPr>
            <p:cNvPr id="25" name="Teardrop 24"/>
            <p:cNvSpPr/>
            <p:nvPr/>
          </p:nvSpPr>
          <p:spPr>
            <a:xfrm rot="8228570">
              <a:off x="1105685" y="1862618"/>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622" name="TextBox 28"/>
            <p:cNvSpPr txBox="1">
              <a:spLocks noChangeArrowheads="1"/>
            </p:cNvSpPr>
            <p:nvPr/>
          </p:nvSpPr>
          <p:spPr bwMode="auto">
            <a:xfrm>
              <a:off x="1343472" y="2420888"/>
              <a:ext cx="902811" cy="461665"/>
            </a:xfrm>
            <a:prstGeom prst="rect">
              <a:avLst/>
            </a:prstGeom>
            <a:noFill/>
            <a:ln w="9525">
              <a:noFill/>
              <a:miter lim="800000"/>
              <a:headEnd/>
              <a:tailEnd/>
            </a:ln>
          </p:spPr>
          <p:txBody>
            <a:bodyPr wrap="none">
              <a:spAutoFit/>
            </a:bodyPr>
            <a:lstStyle/>
            <a:p>
              <a:r>
                <a:rPr lang="tr-TR" sz="2400" b="1" dirty="0">
                  <a:solidFill>
                    <a:srgbClr val="424242"/>
                  </a:solidFill>
                  <a:latin typeface="Calibri" pitchFamily="34" charset="0"/>
                </a:rPr>
                <a:t>Nisan</a:t>
              </a:r>
            </a:p>
          </p:txBody>
        </p:sp>
      </p:grpSp>
      <p:grpSp>
        <p:nvGrpSpPr>
          <p:cNvPr id="43" name="Grup 42"/>
          <p:cNvGrpSpPr>
            <a:grpSpLocks/>
          </p:cNvGrpSpPr>
          <p:nvPr/>
        </p:nvGrpSpPr>
        <p:grpSpPr bwMode="auto">
          <a:xfrm>
            <a:off x="3854450" y="1878013"/>
            <a:ext cx="1482725" cy="1539875"/>
            <a:chOff x="3854845" y="1877374"/>
            <a:chExt cx="1482971" cy="1541003"/>
          </a:xfrm>
        </p:grpSpPr>
        <p:sp>
          <p:nvSpPr>
            <p:cNvPr id="26" name="Teardrop 25"/>
            <p:cNvSpPr/>
            <p:nvPr/>
          </p:nvSpPr>
          <p:spPr>
            <a:xfrm rot="8228570">
              <a:off x="3854845" y="1877374"/>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620" name="TextBox 29"/>
            <p:cNvSpPr txBox="1">
              <a:spLocks noChangeArrowheads="1"/>
            </p:cNvSpPr>
            <p:nvPr/>
          </p:nvSpPr>
          <p:spPr bwMode="auto">
            <a:xfrm>
              <a:off x="3863752" y="2132856"/>
              <a:ext cx="1440160" cy="1015663"/>
            </a:xfrm>
            <a:prstGeom prst="rect">
              <a:avLst/>
            </a:prstGeom>
            <a:noFill/>
            <a:ln w="9525">
              <a:noFill/>
              <a:miter lim="800000"/>
              <a:headEnd/>
              <a:tailEnd/>
            </a:ln>
          </p:spPr>
          <p:txBody>
            <a:bodyPr>
              <a:spAutoFit/>
            </a:bodyPr>
            <a:lstStyle/>
            <a:p>
              <a:pPr algn="ctr"/>
              <a:r>
                <a:rPr lang="tr-TR" sz="2000" b="1" dirty="0">
                  <a:solidFill>
                    <a:srgbClr val="424242"/>
                  </a:solidFill>
                  <a:latin typeface="Calibri" pitchFamily="34" charset="0"/>
                </a:rPr>
                <a:t>Haziran Ayı ilk Hafta sonu</a:t>
              </a:r>
            </a:p>
          </p:txBody>
        </p:sp>
      </p:grpSp>
      <p:grpSp>
        <p:nvGrpSpPr>
          <p:cNvPr id="44" name="Grup 43"/>
          <p:cNvGrpSpPr>
            <a:grpSpLocks/>
          </p:cNvGrpSpPr>
          <p:nvPr/>
        </p:nvGrpSpPr>
        <p:grpSpPr bwMode="auto">
          <a:xfrm>
            <a:off x="6757988" y="1878013"/>
            <a:ext cx="1497012" cy="1535112"/>
            <a:chOff x="6758336" y="1878795"/>
            <a:chExt cx="1496062" cy="1534225"/>
          </a:xfrm>
        </p:grpSpPr>
        <p:sp>
          <p:nvSpPr>
            <p:cNvPr id="27" name="Teardrop 26"/>
            <p:cNvSpPr/>
            <p:nvPr/>
          </p:nvSpPr>
          <p:spPr>
            <a:xfrm rot="8228570">
              <a:off x="6758336" y="1878795"/>
              <a:ext cx="1496062" cy="1534225"/>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618" name="TextBox 30"/>
            <p:cNvSpPr txBox="1">
              <a:spLocks noChangeArrowheads="1"/>
            </p:cNvSpPr>
            <p:nvPr/>
          </p:nvSpPr>
          <p:spPr bwMode="auto">
            <a:xfrm>
              <a:off x="6960096" y="2420888"/>
              <a:ext cx="1216680" cy="461665"/>
            </a:xfrm>
            <a:prstGeom prst="rect">
              <a:avLst/>
            </a:prstGeom>
            <a:noFill/>
            <a:ln w="9525">
              <a:noFill/>
              <a:miter lim="800000"/>
              <a:headEnd/>
              <a:tailEnd/>
            </a:ln>
          </p:spPr>
          <p:txBody>
            <a:bodyPr wrap="none">
              <a:spAutoFit/>
            </a:bodyPr>
            <a:lstStyle/>
            <a:p>
              <a:pPr algn="ctr"/>
              <a:r>
                <a:rPr lang="tr-TR" sz="2400" b="1" dirty="0">
                  <a:solidFill>
                    <a:srgbClr val="424242"/>
                  </a:solidFill>
                  <a:latin typeface="Calibri" pitchFamily="34" charset="0"/>
                </a:rPr>
                <a:t>Haziran </a:t>
              </a:r>
            </a:p>
          </p:txBody>
        </p:sp>
      </p:grpSp>
      <p:grpSp>
        <p:nvGrpSpPr>
          <p:cNvPr id="45" name="Grup 44"/>
          <p:cNvGrpSpPr>
            <a:grpSpLocks/>
          </p:cNvGrpSpPr>
          <p:nvPr/>
        </p:nvGrpSpPr>
        <p:grpSpPr bwMode="auto">
          <a:xfrm>
            <a:off x="9739313" y="1951038"/>
            <a:ext cx="1390650" cy="1473200"/>
            <a:chOff x="9739512" y="1950688"/>
            <a:chExt cx="1390641" cy="1473212"/>
          </a:xfrm>
        </p:grpSpPr>
        <p:sp>
          <p:nvSpPr>
            <p:cNvPr id="28" name="Teardrop 27"/>
            <p:cNvSpPr/>
            <p:nvPr/>
          </p:nvSpPr>
          <p:spPr>
            <a:xfrm rot="8228570">
              <a:off x="9739512" y="1950688"/>
              <a:ext cx="1390641"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616" name="TextBox 31"/>
            <p:cNvSpPr txBox="1">
              <a:spLocks noChangeArrowheads="1"/>
            </p:cNvSpPr>
            <p:nvPr/>
          </p:nvSpPr>
          <p:spPr bwMode="auto">
            <a:xfrm>
              <a:off x="9840416" y="2276872"/>
              <a:ext cx="1252907" cy="830997"/>
            </a:xfrm>
            <a:prstGeom prst="rect">
              <a:avLst/>
            </a:prstGeom>
            <a:noFill/>
            <a:ln w="9525">
              <a:noFill/>
              <a:miter lim="800000"/>
              <a:headEnd/>
              <a:tailEnd/>
            </a:ln>
          </p:spPr>
          <p:txBody>
            <a:bodyPr wrap="none">
              <a:spAutoFit/>
            </a:bodyPr>
            <a:lstStyle/>
            <a:p>
              <a:pPr algn="ctr"/>
              <a:r>
                <a:rPr lang="tr-TR" sz="2400" b="1" dirty="0">
                  <a:solidFill>
                    <a:srgbClr val="424242"/>
                  </a:solidFill>
                  <a:latin typeface="Calibri" pitchFamily="34" charset="0"/>
                </a:rPr>
                <a:t>Temmuz</a:t>
              </a:r>
            </a:p>
            <a:p>
              <a:pPr algn="ctr"/>
              <a:r>
                <a:rPr lang="tr-TR" sz="2400" b="1" dirty="0">
                  <a:solidFill>
                    <a:srgbClr val="424242"/>
                  </a:solidFill>
                  <a:latin typeface="Calibri" pitchFamily="34" charset="0"/>
                </a:rPr>
                <a:t>Ayında</a:t>
              </a:r>
              <a:endParaRPr lang="vi-VN" sz="2400" b="1" dirty="0">
                <a:solidFill>
                  <a:srgbClr val="424242"/>
                </a:solidFill>
              </a:endParaRPr>
            </a:p>
          </p:txBody>
        </p:sp>
      </p:grpSp>
      <p:sp>
        <p:nvSpPr>
          <p:cNvPr id="33" name="TextBox 32"/>
          <p:cNvSpPr txBox="1"/>
          <p:nvPr/>
        </p:nvSpPr>
        <p:spPr>
          <a:xfrm>
            <a:off x="785876" y="4576763"/>
            <a:ext cx="2016993" cy="830262"/>
          </a:xfrm>
          <a:prstGeom prst="rect">
            <a:avLst/>
          </a:prstGeom>
          <a:noFill/>
        </p:spPr>
        <p:txBody>
          <a:bodyPr wrap="square">
            <a:spAutoFit/>
          </a:bodyPr>
          <a:lstStyle/>
          <a:p>
            <a:pPr algn="ctr" fontAlgn="auto">
              <a:spcBef>
                <a:spcPts val="0"/>
              </a:spcBef>
              <a:spcAft>
                <a:spcPts val="0"/>
              </a:spcAft>
              <a:defRPr/>
            </a:pPr>
            <a:r>
              <a:rPr lang="tr-TR" sz="2400" b="1" dirty="0">
                <a:solidFill>
                  <a:schemeClr val="accent1">
                    <a:lumMod val="75000"/>
                  </a:schemeClr>
                </a:solidFill>
                <a:latin typeface="+mn-lt"/>
                <a:cs typeface="+mn-cs"/>
              </a:rPr>
              <a:t>Sınav Başvuruları</a:t>
            </a:r>
            <a:r>
              <a:rPr lang="en-US" sz="2400" b="1" dirty="0">
                <a:solidFill>
                  <a:schemeClr val="accent1">
                    <a:lumMod val="75000"/>
                  </a:schemeClr>
                </a:solidFill>
                <a:latin typeface="+mn-lt"/>
                <a:cs typeface="+mn-cs"/>
              </a:rPr>
              <a:t> </a:t>
            </a:r>
          </a:p>
        </p:txBody>
      </p:sp>
      <p:sp>
        <p:nvSpPr>
          <p:cNvPr id="34" name="TextBox 33"/>
          <p:cNvSpPr txBox="1">
            <a:spLocks noChangeArrowheads="1"/>
          </p:cNvSpPr>
          <p:nvPr/>
        </p:nvSpPr>
        <p:spPr bwMode="auto">
          <a:xfrm>
            <a:off x="3792538" y="4576763"/>
            <a:ext cx="1536700" cy="830262"/>
          </a:xfrm>
          <a:prstGeom prst="rect">
            <a:avLst/>
          </a:prstGeom>
          <a:noFill/>
          <a:ln w="9525">
            <a:noFill/>
            <a:miter lim="800000"/>
            <a:headEnd/>
            <a:tailEnd/>
          </a:ln>
        </p:spPr>
        <p:txBody>
          <a:bodyPr>
            <a:spAutoFit/>
          </a:bodyPr>
          <a:lstStyle/>
          <a:p>
            <a:pPr algn="ctr"/>
            <a:r>
              <a:rPr lang="tr-TR" sz="2400" b="1" dirty="0">
                <a:solidFill>
                  <a:srgbClr val="FF0000"/>
                </a:solidFill>
                <a:latin typeface="+mn-lt"/>
                <a:cs typeface="+mn-cs"/>
              </a:rPr>
              <a:t>Sınav Tarihi</a:t>
            </a:r>
            <a:endParaRPr lang="en-US" sz="2400" b="1" dirty="0">
              <a:solidFill>
                <a:srgbClr val="FF0000"/>
              </a:solidFill>
              <a:latin typeface="+mn-lt"/>
              <a:cs typeface="+mn-cs"/>
            </a:endParaRPr>
          </a:p>
        </p:txBody>
      </p:sp>
      <p:sp>
        <p:nvSpPr>
          <p:cNvPr id="35" name="TextBox 34"/>
          <p:cNvSpPr txBox="1"/>
          <p:nvPr/>
        </p:nvSpPr>
        <p:spPr>
          <a:xfrm>
            <a:off x="6600825" y="4576763"/>
            <a:ext cx="1973263" cy="1200150"/>
          </a:xfrm>
          <a:prstGeom prst="rect">
            <a:avLst/>
          </a:prstGeom>
          <a:noFill/>
        </p:spPr>
        <p:txBody>
          <a:bodyPr>
            <a:spAutoFit/>
          </a:bodyPr>
          <a:lstStyle/>
          <a:p>
            <a:pPr algn="ctr" fontAlgn="auto">
              <a:spcBef>
                <a:spcPts val="0"/>
              </a:spcBef>
              <a:spcAft>
                <a:spcPts val="0"/>
              </a:spcAft>
              <a:defRPr/>
            </a:pPr>
            <a:r>
              <a:rPr lang="tr-TR" sz="2400" b="1" dirty="0">
                <a:solidFill>
                  <a:schemeClr val="accent2">
                    <a:lumMod val="75000"/>
                  </a:schemeClr>
                </a:solidFill>
                <a:latin typeface="+mn-lt"/>
                <a:cs typeface="+mn-cs"/>
              </a:rPr>
              <a:t>Sınav Sonucunun Açıklanması</a:t>
            </a:r>
            <a:r>
              <a:rPr lang="en-US" sz="2400" b="1" dirty="0">
                <a:solidFill>
                  <a:schemeClr val="accent2">
                    <a:lumMod val="75000"/>
                  </a:schemeClr>
                </a:solidFill>
                <a:latin typeface="+mn-lt"/>
                <a:cs typeface="+mn-cs"/>
              </a:rPr>
              <a:t> </a:t>
            </a:r>
          </a:p>
        </p:txBody>
      </p:sp>
      <p:sp>
        <p:nvSpPr>
          <p:cNvPr id="36" name="TextBox 35"/>
          <p:cNvSpPr txBox="1"/>
          <p:nvPr/>
        </p:nvSpPr>
        <p:spPr>
          <a:xfrm>
            <a:off x="9664450" y="4570579"/>
            <a:ext cx="1604450" cy="830262"/>
          </a:xfrm>
          <a:prstGeom prst="rect">
            <a:avLst/>
          </a:prstGeom>
          <a:noFill/>
        </p:spPr>
        <p:txBody>
          <a:bodyPr wrap="square">
            <a:spAutoFit/>
          </a:bodyPr>
          <a:lstStyle/>
          <a:p>
            <a:pPr algn="ctr" fontAlgn="auto">
              <a:spcBef>
                <a:spcPts val="0"/>
              </a:spcBef>
              <a:spcAft>
                <a:spcPts val="0"/>
              </a:spcAft>
              <a:defRPr/>
            </a:pPr>
            <a:r>
              <a:rPr lang="tr-TR" sz="2400" b="1" dirty="0">
                <a:solidFill>
                  <a:schemeClr val="accent4">
                    <a:lumMod val="75000"/>
                  </a:schemeClr>
                </a:solidFill>
                <a:latin typeface="+mn-lt"/>
                <a:cs typeface="+mn-cs"/>
              </a:rPr>
              <a:t>Tercih İşlemleri</a:t>
            </a:r>
            <a:r>
              <a:rPr lang="en-US" sz="2400" b="1" dirty="0">
                <a:solidFill>
                  <a:schemeClr val="accent4">
                    <a:lumMod val="75000"/>
                  </a:schemeClr>
                </a:solidFill>
                <a:latin typeface="+mn-lt"/>
                <a:cs typeface="+mn-cs"/>
              </a:rPr>
              <a:t> </a:t>
            </a:r>
          </a:p>
        </p:txBody>
      </p:sp>
    </p:spTree>
  </p:cSld>
  <p:clrMapOvr>
    <a:masterClrMapping/>
  </p:clrMapOvr>
  <p:transition advClick="0" advTm="12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476673"/>
            <a:ext cx="12192000" cy="864096"/>
          </a:xfrm>
          <a:gradFill>
            <a:gsLst>
              <a:gs pos="0">
                <a:schemeClr val="accent5">
                  <a:tint val="50000"/>
                  <a:shade val="95000"/>
                  <a:satMod val="300000"/>
                </a:schemeClr>
              </a:gs>
              <a:gs pos="12000">
                <a:schemeClr val="accent5">
                  <a:tint val="50000"/>
                  <a:shade val="90000"/>
                  <a:satMod val="250000"/>
                </a:schemeClr>
              </a:gs>
              <a:gs pos="100000">
                <a:schemeClr val="accent5">
                  <a:tint val="85000"/>
                  <a:shade val="75000"/>
                  <a:satMod val="150000"/>
                </a:schemeClr>
              </a:gs>
            </a:gsLst>
          </a:gradFill>
          <a:ln/>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fontAlgn="auto">
              <a:spcAft>
                <a:spcPts val="0"/>
              </a:spcAft>
              <a:defRPr/>
            </a:pPr>
            <a:r>
              <a:rPr lang="tr-TR" sz="28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Sınav Soruları Hangi Sınıflardan Olacak?</a:t>
            </a:r>
            <a:endParaRPr lang="en-US" sz="28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Rectangle 53"/>
          <p:cNvSpPr/>
          <p:nvPr/>
        </p:nvSpPr>
        <p:spPr>
          <a:xfrm>
            <a:off x="2255838" y="6524625"/>
            <a:ext cx="8304212" cy="730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nvGrpSpPr>
          <p:cNvPr id="5" name="Grup 4"/>
          <p:cNvGrpSpPr>
            <a:grpSpLocks/>
          </p:cNvGrpSpPr>
          <p:nvPr/>
        </p:nvGrpSpPr>
        <p:grpSpPr bwMode="auto">
          <a:xfrm>
            <a:off x="4906963" y="1354138"/>
            <a:ext cx="3346450" cy="5099050"/>
            <a:chOff x="4906512" y="1353767"/>
            <a:chExt cx="3346542" cy="5099569"/>
          </a:xfrm>
        </p:grpSpPr>
        <p:sp>
          <p:nvSpPr>
            <p:cNvPr id="47" name="Isosceles Triangle 2"/>
            <p:cNvSpPr/>
            <p:nvPr/>
          </p:nvSpPr>
          <p:spPr>
            <a:xfrm>
              <a:off x="4906512" y="2436552"/>
              <a:ext cx="3346542" cy="401678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27655" name="Freeform 5"/>
            <p:cNvSpPr>
              <a:spLocks noEditPoints="1"/>
            </p:cNvSpPr>
            <p:nvPr/>
          </p:nvSpPr>
          <p:spPr bwMode="auto">
            <a:xfrm flipH="1">
              <a:off x="6263913" y="1353767"/>
              <a:ext cx="722756" cy="1067121"/>
            </a:xfrm>
            <a:custGeom>
              <a:avLst/>
              <a:gdLst>
                <a:gd name="T0" fmla="*/ 722756 w 299"/>
                <a:gd name="T1" fmla="*/ 358078 h 450"/>
                <a:gd name="T2" fmla="*/ 362587 w 299"/>
                <a:gd name="T3" fmla="*/ 2371 h 450"/>
                <a:gd name="T4" fmla="*/ 0 w 299"/>
                <a:gd name="T5" fmla="*/ 355707 h 450"/>
                <a:gd name="T6" fmla="*/ 48345 w 299"/>
                <a:gd name="T7" fmla="*/ 533561 h 450"/>
                <a:gd name="T8" fmla="*/ 48345 w 299"/>
                <a:gd name="T9" fmla="*/ 533561 h 450"/>
                <a:gd name="T10" fmla="*/ 360169 w 299"/>
                <a:gd name="T11" fmla="*/ 1067121 h 450"/>
                <a:gd name="T12" fmla="*/ 674411 w 299"/>
                <a:gd name="T13" fmla="*/ 535932 h 450"/>
                <a:gd name="T14" fmla="*/ 671994 w 299"/>
                <a:gd name="T15" fmla="*/ 535932 h 450"/>
                <a:gd name="T16" fmla="*/ 722756 w 299"/>
                <a:gd name="T17" fmla="*/ 358078 h 450"/>
                <a:gd name="T18" fmla="*/ 360169 w 299"/>
                <a:gd name="T19" fmla="*/ 652130 h 450"/>
                <a:gd name="T20" fmla="*/ 60431 w 299"/>
                <a:gd name="T21" fmla="*/ 355707 h 450"/>
                <a:gd name="T22" fmla="*/ 362587 w 299"/>
                <a:gd name="T23" fmla="*/ 61656 h 450"/>
                <a:gd name="T24" fmla="*/ 662325 w 299"/>
                <a:gd name="T25" fmla="*/ 358078 h 450"/>
                <a:gd name="T26" fmla="*/ 360169 w 299"/>
                <a:gd name="T27" fmla="*/ 652130 h 4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450"/>
                <a:gd name="T44" fmla="*/ 299 w 299"/>
                <a:gd name="T45" fmla="*/ 450 h 4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chemeClr val="accent2"/>
            </a:solidFill>
            <a:ln w="9525">
              <a:noFill/>
              <a:round/>
              <a:headEnd/>
              <a:tailEnd/>
            </a:ln>
          </p:spPr>
          <p:txBody>
            <a:bodyPr/>
            <a:lstStyle/>
            <a:p>
              <a:endParaRPr lang="tr-TR"/>
            </a:p>
          </p:txBody>
        </p:sp>
        <p:sp>
          <p:nvSpPr>
            <p:cNvPr id="46" name="TextBox 66"/>
            <p:cNvSpPr txBox="1"/>
            <p:nvPr/>
          </p:nvSpPr>
          <p:spPr>
            <a:xfrm>
              <a:off x="6408328" y="1412510"/>
              <a:ext cx="392123" cy="584259"/>
            </a:xfrm>
            <a:prstGeom prst="rect">
              <a:avLst/>
            </a:prstGeom>
            <a:noFill/>
          </p:spPr>
          <p:txBody>
            <a:bodyPr wrap="none">
              <a:spAutoFit/>
            </a:bodyPr>
            <a:lstStyle/>
            <a:p>
              <a:pPr fontAlgn="auto">
                <a:spcBef>
                  <a:spcPts val="0"/>
                </a:spcBef>
                <a:spcAft>
                  <a:spcPts val="0"/>
                </a:spcAft>
                <a:defRPr/>
              </a:pPr>
              <a:r>
                <a:rPr lang="tr-TR" sz="3200" b="1" dirty="0">
                  <a:solidFill>
                    <a:schemeClr val="accent2">
                      <a:lumMod val="75000"/>
                    </a:schemeClr>
                  </a:solidFill>
                  <a:latin typeface="+mn-lt"/>
                  <a:cs typeface="+mn-cs"/>
                </a:rPr>
                <a:t>8</a:t>
              </a:r>
              <a:endParaRPr lang="vi-VN" sz="3200" b="1" dirty="0">
                <a:solidFill>
                  <a:schemeClr val="accent2">
                    <a:lumMod val="75000"/>
                  </a:schemeClr>
                </a:solidFill>
                <a:latin typeface="+mn-lt"/>
                <a:cs typeface="+mn-cs"/>
              </a:endParaRPr>
            </a:p>
          </p:txBody>
        </p:sp>
      </p:grpSp>
      <p:sp>
        <p:nvSpPr>
          <p:cNvPr id="27652" name="Metin kutusu 48"/>
          <p:cNvSpPr txBox="1">
            <a:spLocks noChangeArrowheads="1"/>
          </p:cNvSpPr>
          <p:nvPr/>
        </p:nvSpPr>
        <p:spPr bwMode="auto">
          <a:xfrm>
            <a:off x="5870575" y="4449763"/>
            <a:ext cx="1860550" cy="706437"/>
          </a:xfrm>
          <a:prstGeom prst="rect">
            <a:avLst/>
          </a:prstGeom>
          <a:noFill/>
          <a:ln w="9525">
            <a:noFill/>
            <a:miter lim="800000"/>
            <a:headEnd/>
            <a:tailEnd/>
          </a:ln>
        </p:spPr>
        <p:txBody>
          <a:bodyPr>
            <a:spAutoFit/>
          </a:bodyPr>
          <a:lstStyle/>
          <a:p>
            <a:r>
              <a:rPr lang="tr-TR" sz="4000" b="1">
                <a:solidFill>
                  <a:schemeClr val="bg1"/>
                </a:solidFill>
                <a:latin typeface="Calibri" pitchFamily="34" charset="0"/>
              </a:rPr>
              <a:t>8. Sınıf</a:t>
            </a:r>
          </a:p>
        </p:txBody>
      </p:sp>
      <p:sp>
        <p:nvSpPr>
          <p:cNvPr id="27653" name="10 Metin kutusu"/>
          <p:cNvSpPr txBox="1">
            <a:spLocks noChangeArrowheads="1"/>
          </p:cNvSpPr>
          <p:nvPr/>
        </p:nvSpPr>
        <p:spPr bwMode="auto">
          <a:xfrm>
            <a:off x="192088" y="2781300"/>
            <a:ext cx="3671887" cy="922338"/>
          </a:xfrm>
          <a:prstGeom prst="rect">
            <a:avLst/>
          </a:prstGeom>
          <a:noFill/>
          <a:ln w="9525">
            <a:noFill/>
            <a:miter lim="800000"/>
            <a:headEnd/>
            <a:tailEnd/>
          </a:ln>
        </p:spPr>
        <p:txBody>
          <a:bodyPr>
            <a:spAutoFit/>
          </a:bodyPr>
          <a:lstStyle/>
          <a:p>
            <a:r>
              <a:rPr lang="tr-TR" b="1" i="1">
                <a:latin typeface="Calibri" pitchFamily="34" charset="0"/>
              </a:rPr>
              <a:t>2018 Yılında uygulanan liselere geçiş sınavında tüm sorular 8. Sınıf konularından sorulmuştur.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672"/>
            <a:ext cx="12192000" cy="653656"/>
          </a:xfrm>
          <a:gradFill>
            <a:gsLst>
              <a:gs pos="0">
                <a:schemeClr val="accent5">
                  <a:tint val="75000"/>
                  <a:shade val="95000"/>
                  <a:satMod val="175000"/>
                </a:schemeClr>
              </a:gs>
              <a:gs pos="12000">
                <a:schemeClr val="accent5">
                  <a:tint val="90000"/>
                  <a:shade val="90000"/>
                  <a:satMod val="150000"/>
                </a:schemeClr>
              </a:gs>
              <a:gs pos="100000">
                <a:schemeClr val="accent5">
                  <a:tint val="100000"/>
                  <a:shade val="75000"/>
                  <a:satMod val="150000"/>
                </a:schemeClr>
              </a:gs>
            </a:gsLst>
            <a:lin scaled="1"/>
          </a:gradFill>
          <a:ln/>
        </p:spPr>
        <p:style>
          <a:lnRef idx="1">
            <a:schemeClr val="accent5"/>
          </a:lnRef>
          <a:fillRef idx="3">
            <a:schemeClr val="accent5"/>
          </a:fillRef>
          <a:effectRef idx="2">
            <a:schemeClr val="accent5"/>
          </a:effectRef>
          <a:fontRef idx="minor">
            <a:schemeClr val="lt1"/>
          </a:fontRef>
        </p:style>
        <p:txBody>
          <a:bodyPr rtlCol="0" anchor="ctr">
            <a:normAutofit fontScale="90000"/>
          </a:bodyPr>
          <a:lstStyle/>
          <a:p>
            <a:pPr algn="ctr" fontAlgn="auto">
              <a:spcAft>
                <a:spcPts val="0"/>
              </a:spcAft>
              <a:defRPr/>
            </a:pPr>
            <a:r>
              <a:rPr lang="tr-TR"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HANGİ DERSTEN KAÇ SORU ÇIKACAK?</a:t>
            </a:r>
            <a:r>
              <a:rPr lang="vi-VN" sz="2800" kern="1200" dirty="0"/>
              <a:t/>
            </a:r>
            <a:br>
              <a:rPr lang="vi-VN" sz="2800" kern="1200" dirty="0"/>
            </a:br>
            <a:endParaRPr lang="vi-VN" sz="2800" kern="1200" dirty="0"/>
          </a:p>
        </p:txBody>
      </p:sp>
      <p:grpSp>
        <p:nvGrpSpPr>
          <p:cNvPr id="4" name="Group 3"/>
          <p:cNvGrpSpPr>
            <a:grpSpLocks/>
          </p:cNvGrpSpPr>
          <p:nvPr/>
        </p:nvGrpSpPr>
        <p:grpSpPr bwMode="auto">
          <a:xfrm>
            <a:off x="3000375" y="2420938"/>
            <a:ext cx="1511300" cy="1514475"/>
            <a:chOff x="3692576" y="1742634"/>
            <a:chExt cx="2790379" cy="2796023"/>
          </a:xfrm>
        </p:grpSpPr>
        <p:grpSp>
          <p:nvGrpSpPr>
            <p:cNvPr id="28737" name="组合 79"/>
            <p:cNvGrpSpPr>
              <a:grpSpLocks/>
            </p:cNvGrpSpPr>
            <p:nvPr/>
          </p:nvGrpSpPr>
          <p:grpSpPr bwMode="auto">
            <a:xfrm>
              <a:off x="3692576" y="1742634"/>
              <a:ext cx="2790379" cy="2796023"/>
              <a:chOff x="6379729" y="2488774"/>
              <a:chExt cx="2513016" cy="2513016"/>
            </a:xfrm>
          </p:grpSpPr>
          <p:sp>
            <p:nvSpPr>
              <p:cNvPr id="7"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6" name="椭圆 80"/>
            <p:cNvSpPr/>
            <p:nvPr/>
          </p:nvSpPr>
          <p:spPr bwMode="auto">
            <a:xfrm>
              <a:off x="4079531" y="2136608"/>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9" name="Group 8"/>
          <p:cNvGrpSpPr>
            <a:grpSpLocks/>
          </p:cNvGrpSpPr>
          <p:nvPr/>
        </p:nvGrpSpPr>
        <p:grpSpPr bwMode="auto">
          <a:xfrm>
            <a:off x="1344613" y="3962400"/>
            <a:ext cx="1512887" cy="1516063"/>
            <a:chOff x="3692576" y="1742634"/>
            <a:chExt cx="2790379" cy="2796023"/>
          </a:xfrm>
        </p:grpSpPr>
        <p:grpSp>
          <p:nvGrpSpPr>
            <p:cNvPr id="28729" name="组合 79"/>
            <p:cNvGrpSpPr>
              <a:grpSpLocks/>
            </p:cNvGrpSpPr>
            <p:nvPr/>
          </p:nvGrpSpPr>
          <p:grpSpPr bwMode="auto">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1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14" name="Group 13"/>
          <p:cNvGrpSpPr>
            <a:grpSpLocks/>
          </p:cNvGrpSpPr>
          <p:nvPr/>
        </p:nvGrpSpPr>
        <p:grpSpPr bwMode="auto">
          <a:xfrm>
            <a:off x="4572000" y="3989388"/>
            <a:ext cx="1512888" cy="1514475"/>
            <a:chOff x="3692576" y="1742634"/>
            <a:chExt cx="2790379" cy="2796023"/>
          </a:xfrm>
        </p:grpSpPr>
        <p:grpSp>
          <p:nvGrpSpPr>
            <p:cNvPr id="28721" name="组合 79"/>
            <p:cNvGrpSpPr>
              <a:grpSpLocks/>
            </p:cNvGrpSpPr>
            <p:nvPr/>
          </p:nvGrpSpPr>
          <p:grpSpPr bwMode="auto">
            <a:xfrm>
              <a:off x="3692576" y="1742634"/>
              <a:ext cx="2790379" cy="2796023"/>
              <a:chOff x="6379729" y="2488774"/>
              <a:chExt cx="2513016" cy="2513016"/>
            </a:xfrm>
          </p:grpSpPr>
          <p:sp>
            <p:nvSpPr>
              <p:cNvPr id="17"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1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19" name="Group 18"/>
          <p:cNvGrpSpPr>
            <a:grpSpLocks/>
          </p:cNvGrpSpPr>
          <p:nvPr/>
        </p:nvGrpSpPr>
        <p:grpSpPr bwMode="auto">
          <a:xfrm>
            <a:off x="7727950" y="3968750"/>
            <a:ext cx="1512888" cy="1514475"/>
            <a:chOff x="3692576" y="1742634"/>
            <a:chExt cx="2790379" cy="2796023"/>
          </a:xfrm>
        </p:grpSpPr>
        <p:grpSp>
          <p:nvGrpSpPr>
            <p:cNvPr id="28713"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2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24" name="Group 23"/>
          <p:cNvGrpSpPr>
            <a:grpSpLocks/>
          </p:cNvGrpSpPr>
          <p:nvPr/>
        </p:nvGrpSpPr>
        <p:grpSpPr bwMode="auto">
          <a:xfrm>
            <a:off x="9274175" y="2447925"/>
            <a:ext cx="1512888" cy="1514475"/>
            <a:chOff x="3692576" y="1742634"/>
            <a:chExt cx="2790379" cy="2796023"/>
          </a:xfrm>
        </p:grpSpPr>
        <p:grpSp>
          <p:nvGrpSpPr>
            <p:cNvPr id="28705" name="组合 79"/>
            <p:cNvGrpSpPr>
              <a:grpSpLocks/>
            </p:cNvGrpSpPr>
            <p:nvPr/>
          </p:nvGrpSpPr>
          <p:grpSpPr bwMode="auto">
            <a:xfrm>
              <a:off x="3692576" y="1742634"/>
              <a:ext cx="2790379" cy="2796023"/>
              <a:chOff x="6379729" y="2488774"/>
              <a:chExt cx="2513016" cy="2513016"/>
            </a:xfrm>
          </p:grpSpPr>
          <p:sp>
            <p:nvSpPr>
              <p:cNvPr id="27"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2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grpSp>
        <p:nvGrpSpPr>
          <p:cNvPr id="29" name="Group 28"/>
          <p:cNvGrpSpPr>
            <a:grpSpLocks/>
          </p:cNvGrpSpPr>
          <p:nvPr/>
        </p:nvGrpSpPr>
        <p:grpSpPr bwMode="auto">
          <a:xfrm>
            <a:off x="6118225" y="2420938"/>
            <a:ext cx="1512888" cy="1514475"/>
            <a:chOff x="3692576" y="1742634"/>
            <a:chExt cx="2790379" cy="2796023"/>
          </a:xfrm>
        </p:grpSpPr>
        <p:grpSp>
          <p:nvGrpSpPr>
            <p:cNvPr id="28697" name="组合 79"/>
            <p:cNvGrpSpPr>
              <a:grpSpLocks/>
            </p:cNvGrpSpPr>
            <p:nvPr/>
          </p:nvGrpSpPr>
          <p:grpSpPr bwMode="auto">
            <a:xfrm>
              <a:off x="3692576" y="1742634"/>
              <a:ext cx="2790379" cy="2796023"/>
              <a:chOff x="6379729" y="2488774"/>
              <a:chExt cx="2513016" cy="2513016"/>
            </a:xfrm>
          </p:grpSpPr>
          <p:sp>
            <p:nvSpPr>
              <p:cNvPr id="3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rgbClr val="FFFFFF"/>
                  </a:solidFill>
                  <a:latin typeface="Arial"/>
                  <a:ea typeface="宋体"/>
                  <a:cs typeface="+mn-cs"/>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sp>
          <p:nvSpPr>
            <p:cNvPr id="3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cs typeface="+mn-cs"/>
              </a:endParaRPr>
            </a:p>
          </p:txBody>
        </p:sp>
      </p:grpSp>
      <p:cxnSp>
        <p:nvCxnSpPr>
          <p:cNvPr id="34" name="Straight Connector 33"/>
          <p:cNvCxnSpPr>
            <a:stCxn id="0" idx="5"/>
            <a:endCxn id="0" idx="1"/>
          </p:cNvCxnSpPr>
          <p:nvPr/>
        </p:nvCxnSpPr>
        <p:spPr>
          <a:xfrm flipV="1">
            <a:off x="2662238" y="3678238"/>
            <a:ext cx="547687" cy="54133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279900" y="3756025"/>
            <a:ext cx="501650" cy="4445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0" idx="1"/>
          </p:cNvCxnSpPr>
          <p:nvPr/>
        </p:nvCxnSpPr>
        <p:spPr>
          <a:xfrm flipH="1">
            <a:off x="5810250" y="3678238"/>
            <a:ext cx="517525" cy="4984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977313" y="3713163"/>
            <a:ext cx="517525" cy="4984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424738" y="3724275"/>
            <a:ext cx="512762" cy="45243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1852613" y="4259263"/>
            <a:ext cx="550862" cy="522287"/>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20</a:t>
            </a:r>
            <a:endParaRPr lang="vi-VN" sz="2800" b="1">
              <a:solidFill>
                <a:schemeClr val="bg1"/>
              </a:solidFill>
            </a:endParaRPr>
          </a:p>
        </p:txBody>
      </p:sp>
      <p:sp>
        <p:nvSpPr>
          <p:cNvPr id="40" name="TextBox 39"/>
          <p:cNvSpPr txBox="1">
            <a:spLocks noChangeArrowheads="1"/>
          </p:cNvSpPr>
          <p:nvPr/>
        </p:nvSpPr>
        <p:spPr bwMode="auto">
          <a:xfrm>
            <a:off x="3508375" y="2751138"/>
            <a:ext cx="549275" cy="523875"/>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20</a:t>
            </a:r>
            <a:endParaRPr lang="vi-VN" sz="2800" b="1">
              <a:solidFill>
                <a:schemeClr val="bg1"/>
              </a:solidFill>
            </a:endParaRPr>
          </a:p>
        </p:txBody>
      </p:sp>
      <p:sp>
        <p:nvSpPr>
          <p:cNvPr id="41" name="TextBox 40"/>
          <p:cNvSpPr txBox="1">
            <a:spLocks noChangeArrowheads="1"/>
          </p:cNvSpPr>
          <p:nvPr/>
        </p:nvSpPr>
        <p:spPr bwMode="auto">
          <a:xfrm>
            <a:off x="5080000" y="4257675"/>
            <a:ext cx="550863" cy="523875"/>
          </a:xfrm>
          <a:prstGeom prst="rect">
            <a:avLst/>
          </a:prstGeom>
          <a:noFill/>
          <a:ln w="9525">
            <a:noFill/>
            <a:miter lim="800000"/>
            <a:headEnd/>
            <a:tailEnd/>
          </a:ln>
        </p:spPr>
        <p:txBody>
          <a:bodyPr wrap="none">
            <a:spAutoFit/>
          </a:bodyPr>
          <a:lstStyle/>
          <a:p>
            <a:r>
              <a:rPr lang="tr-TR" sz="2800" b="1" dirty="0">
                <a:solidFill>
                  <a:schemeClr val="bg2">
                    <a:lumMod val="75000"/>
                  </a:schemeClr>
                </a:solidFill>
                <a:latin typeface="Calibri" pitchFamily="34" charset="0"/>
              </a:rPr>
              <a:t>20</a:t>
            </a:r>
            <a:endParaRPr lang="vi-VN" sz="2800" b="1" dirty="0">
              <a:solidFill>
                <a:schemeClr val="bg2">
                  <a:lumMod val="75000"/>
                </a:schemeClr>
              </a:solidFill>
            </a:endParaRPr>
          </a:p>
        </p:txBody>
      </p:sp>
      <p:sp>
        <p:nvSpPr>
          <p:cNvPr id="42" name="TextBox 41"/>
          <p:cNvSpPr txBox="1">
            <a:spLocks noChangeArrowheads="1"/>
          </p:cNvSpPr>
          <p:nvPr/>
        </p:nvSpPr>
        <p:spPr bwMode="auto">
          <a:xfrm>
            <a:off x="6626225" y="2751138"/>
            <a:ext cx="550863" cy="523875"/>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10</a:t>
            </a:r>
            <a:endParaRPr lang="vi-VN" sz="2800" b="1">
              <a:solidFill>
                <a:schemeClr val="bg1"/>
              </a:solidFill>
            </a:endParaRPr>
          </a:p>
        </p:txBody>
      </p:sp>
      <p:sp>
        <p:nvSpPr>
          <p:cNvPr id="43" name="TextBox 42"/>
          <p:cNvSpPr txBox="1">
            <a:spLocks noChangeArrowheads="1"/>
          </p:cNvSpPr>
          <p:nvPr/>
        </p:nvSpPr>
        <p:spPr bwMode="auto">
          <a:xfrm>
            <a:off x="8245475" y="4211638"/>
            <a:ext cx="550863" cy="522287"/>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10</a:t>
            </a:r>
            <a:endParaRPr lang="vi-VN" sz="2800" b="1">
              <a:solidFill>
                <a:schemeClr val="bg1"/>
              </a:solidFill>
            </a:endParaRPr>
          </a:p>
        </p:txBody>
      </p:sp>
      <p:sp>
        <p:nvSpPr>
          <p:cNvPr id="44" name="TextBox 43"/>
          <p:cNvSpPr txBox="1">
            <a:spLocks noChangeArrowheads="1"/>
          </p:cNvSpPr>
          <p:nvPr/>
        </p:nvSpPr>
        <p:spPr bwMode="auto">
          <a:xfrm>
            <a:off x="9790113" y="2751138"/>
            <a:ext cx="549275" cy="523875"/>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10</a:t>
            </a:r>
            <a:endParaRPr lang="vi-VN" sz="2800" b="1">
              <a:solidFill>
                <a:schemeClr val="bg1"/>
              </a:solidFill>
            </a:endParaRPr>
          </a:p>
        </p:txBody>
      </p:sp>
      <p:sp>
        <p:nvSpPr>
          <p:cNvPr id="45" name="Rectangle 44"/>
          <p:cNvSpPr>
            <a:spLocks noChangeArrowheads="1"/>
          </p:cNvSpPr>
          <p:nvPr/>
        </p:nvSpPr>
        <p:spPr bwMode="auto">
          <a:xfrm>
            <a:off x="1544638" y="4605338"/>
            <a:ext cx="1093787" cy="400050"/>
          </a:xfrm>
          <a:prstGeom prst="rect">
            <a:avLst/>
          </a:prstGeom>
          <a:noFill/>
          <a:ln w="9525">
            <a:noFill/>
            <a:miter lim="800000"/>
            <a:headEnd/>
            <a:tailEnd/>
          </a:ln>
        </p:spPr>
        <p:txBody>
          <a:bodyPr>
            <a:spAutoFit/>
          </a:bodyPr>
          <a:lstStyle/>
          <a:p>
            <a:pPr algn="ctr"/>
            <a:r>
              <a:rPr lang="tr-TR" sz="2000" b="1">
                <a:solidFill>
                  <a:schemeClr val="bg1"/>
                </a:solidFill>
                <a:latin typeface="Calibri" pitchFamily="34" charset="0"/>
              </a:rPr>
              <a:t>Türkçe</a:t>
            </a:r>
            <a:endParaRPr lang="en-US" sz="2000" b="1">
              <a:solidFill>
                <a:schemeClr val="bg1"/>
              </a:solidFill>
              <a:latin typeface="Calibri" pitchFamily="34" charset="0"/>
            </a:endParaRPr>
          </a:p>
        </p:txBody>
      </p:sp>
      <p:sp>
        <p:nvSpPr>
          <p:cNvPr id="46" name="Rectangle 45"/>
          <p:cNvSpPr>
            <a:spLocks noChangeArrowheads="1"/>
          </p:cNvSpPr>
          <p:nvPr/>
        </p:nvSpPr>
        <p:spPr bwMode="auto">
          <a:xfrm>
            <a:off x="3195638" y="3090863"/>
            <a:ext cx="1111250" cy="338137"/>
          </a:xfrm>
          <a:prstGeom prst="rect">
            <a:avLst/>
          </a:prstGeom>
          <a:noFill/>
          <a:ln w="9525">
            <a:noFill/>
            <a:miter lim="800000"/>
            <a:headEnd/>
            <a:tailEnd/>
          </a:ln>
        </p:spPr>
        <p:txBody>
          <a:bodyPr>
            <a:spAutoFit/>
          </a:bodyPr>
          <a:lstStyle/>
          <a:p>
            <a:pPr algn="ctr"/>
            <a:r>
              <a:rPr lang="tr-TR" sz="1600" b="1">
                <a:solidFill>
                  <a:schemeClr val="bg1"/>
                </a:solidFill>
                <a:latin typeface="Calibri" pitchFamily="34" charset="0"/>
              </a:rPr>
              <a:t>Matematik</a:t>
            </a:r>
            <a:endParaRPr lang="en-US" sz="1600" b="1">
              <a:solidFill>
                <a:schemeClr val="bg1"/>
              </a:solidFill>
              <a:latin typeface="Calibri" pitchFamily="34" charset="0"/>
            </a:endParaRPr>
          </a:p>
        </p:txBody>
      </p:sp>
      <p:sp>
        <p:nvSpPr>
          <p:cNvPr id="47" name="Rectangle 46"/>
          <p:cNvSpPr>
            <a:spLocks noChangeArrowheads="1"/>
          </p:cNvSpPr>
          <p:nvPr/>
        </p:nvSpPr>
        <p:spPr bwMode="auto">
          <a:xfrm>
            <a:off x="6340475" y="3067050"/>
            <a:ext cx="1122363" cy="400050"/>
          </a:xfrm>
          <a:prstGeom prst="rect">
            <a:avLst/>
          </a:prstGeom>
          <a:noFill/>
          <a:ln w="9525">
            <a:noFill/>
            <a:miter lim="800000"/>
            <a:headEnd/>
            <a:tailEnd/>
          </a:ln>
        </p:spPr>
        <p:txBody>
          <a:bodyPr>
            <a:spAutoFit/>
          </a:bodyPr>
          <a:lstStyle/>
          <a:p>
            <a:pPr algn="ctr"/>
            <a:r>
              <a:rPr lang="tr-TR" sz="1600" b="1">
                <a:solidFill>
                  <a:schemeClr val="bg1"/>
                </a:solidFill>
                <a:latin typeface="Calibri" pitchFamily="34" charset="0"/>
              </a:rPr>
              <a:t>İ</a:t>
            </a:r>
            <a:r>
              <a:rPr lang="tr-TR" sz="2000" b="1">
                <a:solidFill>
                  <a:schemeClr val="bg1"/>
                </a:solidFill>
                <a:latin typeface="Calibri" pitchFamily="34" charset="0"/>
              </a:rPr>
              <a:t>n</a:t>
            </a:r>
            <a:r>
              <a:rPr lang="tr-TR" b="1">
                <a:solidFill>
                  <a:schemeClr val="bg1"/>
                </a:solidFill>
                <a:latin typeface="Calibri" pitchFamily="34" charset="0"/>
              </a:rPr>
              <a:t>kılap  T</a:t>
            </a:r>
            <a:r>
              <a:rPr lang="tr-TR" sz="1600" b="1">
                <a:solidFill>
                  <a:schemeClr val="bg1"/>
                </a:solidFill>
                <a:latin typeface="Calibri" pitchFamily="34" charset="0"/>
              </a:rPr>
              <a:t>.</a:t>
            </a:r>
            <a:endParaRPr lang="en-US" sz="1600" b="1">
              <a:solidFill>
                <a:schemeClr val="bg1"/>
              </a:solidFill>
              <a:latin typeface="Calibri" pitchFamily="34" charset="0"/>
            </a:endParaRPr>
          </a:p>
        </p:txBody>
      </p:sp>
      <p:sp>
        <p:nvSpPr>
          <p:cNvPr id="48" name="Rectangle 47"/>
          <p:cNvSpPr>
            <a:spLocks noChangeArrowheads="1"/>
          </p:cNvSpPr>
          <p:nvPr/>
        </p:nvSpPr>
        <p:spPr bwMode="auto">
          <a:xfrm>
            <a:off x="9537700" y="3173413"/>
            <a:ext cx="1095375" cy="400050"/>
          </a:xfrm>
          <a:prstGeom prst="rect">
            <a:avLst/>
          </a:prstGeom>
          <a:noFill/>
          <a:ln w="9525">
            <a:noFill/>
            <a:miter lim="800000"/>
            <a:headEnd/>
            <a:tailEnd/>
          </a:ln>
        </p:spPr>
        <p:txBody>
          <a:bodyPr>
            <a:spAutoFit/>
          </a:bodyPr>
          <a:lstStyle/>
          <a:p>
            <a:pPr algn="ctr"/>
            <a:r>
              <a:rPr lang="tr-TR" sz="2000" b="1">
                <a:solidFill>
                  <a:schemeClr val="bg1"/>
                </a:solidFill>
                <a:latin typeface="Calibri" pitchFamily="34" charset="0"/>
              </a:rPr>
              <a:t>Din K.</a:t>
            </a:r>
            <a:endParaRPr lang="en-US" sz="2000" b="1">
              <a:solidFill>
                <a:schemeClr val="bg1"/>
              </a:solidFill>
              <a:latin typeface="Calibri" pitchFamily="34" charset="0"/>
            </a:endParaRPr>
          </a:p>
        </p:txBody>
      </p:sp>
      <p:sp>
        <p:nvSpPr>
          <p:cNvPr id="49" name="Rectangle 48"/>
          <p:cNvSpPr>
            <a:spLocks noChangeArrowheads="1"/>
          </p:cNvSpPr>
          <p:nvPr/>
        </p:nvSpPr>
        <p:spPr bwMode="auto">
          <a:xfrm>
            <a:off x="4781550" y="4605338"/>
            <a:ext cx="1095375" cy="369887"/>
          </a:xfrm>
          <a:prstGeom prst="rect">
            <a:avLst/>
          </a:prstGeom>
          <a:noFill/>
          <a:ln w="9525">
            <a:noFill/>
            <a:miter lim="800000"/>
            <a:headEnd/>
            <a:tailEnd/>
          </a:ln>
        </p:spPr>
        <p:txBody>
          <a:bodyPr>
            <a:spAutoFit/>
          </a:bodyPr>
          <a:lstStyle/>
          <a:p>
            <a:pPr algn="ctr"/>
            <a:r>
              <a:rPr lang="tr-TR" b="1" dirty="0">
                <a:solidFill>
                  <a:schemeClr val="bg2">
                    <a:lumMod val="75000"/>
                  </a:schemeClr>
                </a:solidFill>
                <a:latin typeface="Calibri" pitchFamily="34" charset="0"/>
              </a:rPr>
              <a:t>Fen ve T</a:t>
            </a:r>
            <a:r>
              <a:rPr lang="tr-TR" sz="1200" dirty="0">
                <a:solidFill>
                  <a:schemeClr val="bg2">
                    <a:lumMod val="75000"/>
                  </a:schemeClr>
                </a:solidFill>
                <a:latin typeface="Calibri" pitchFamily="34" charset="0"/>
              </a:rPr>
              <a:t>.</a:t>
            </a:r>
            <a:endParaRPr lang="en-US" sz="1200" dirty="0">
              <a:solidFill>
                <a:schemeClr val="bg2">
                  <a:lumMod val="75000"/>
                </a:schemeClr>
              </a:solidFill>
              <a:latin typeface="Calibri" pitchFamily="34" charset="0"/>
            </a:endParaRPr>
          </a:p>
        </p:txBody>
      </p:sp>
      <p:sp>
        <p:nvSpPr>
          <p:cNvPr id="50" name="Rectangle 49"/>
          <p:cNvSpPr>
            <a:spLocks noChangeArrowheads="1"/>
          </p:cNvSpPr>
          <p:nvPr/>
        </p:nvSpPr>
        <p:spPr bwMode="auto">
          <a:xfrm>
            <a:off x="7943850" y="4581525"/>
            <a:ext cx="1095375" cy="646113"/>
          </a:xfrm>
          <a:prstGeom prst="rect">
            <a:avLst/>
          </a:prstGeom>
          <a:noFill/>
          <a:ln w="9525">
            <a:noFill/>
            <a:miter lim="800000"/>
            <a:headEnd/>
            <a:tailEnd/>
          </a:ln>
        </p:spPr>
        <p:txBody>
          <a:bodyPr>
            <a:spAutoFit/>
          </a:bodyPr>
          <a:lstStyle/>
          <a:p>
            <a:pPr algn="ctr"/>
            <a:r>
              <a:rPr lang="tr-TR" b="1" dirty="0">
                <a:solidFill>
                  <a:schemeClr val="bg1"/>
                </a:solidFill>
                <a:latin typeface="Calibri" pitchFamily="34" charset="0"/>
              </a:rPr>
              <a:t>Yabancı Dil</a:t>
            </a:r>
            <a:endParaRPr lang="en-US" b="1" dirty="0">
              <a:solidFill>
                <a:schemeClr val="bg1"/>
              </a:solidFill>
              <a:latin typeface="Calibri" pitchFamily="34" charset="0"/>
            </a:endParaRPr>
          </a:p>
        </p:txBody>
      </p:sp>
    </p:spTree>
  </p:cSld>
  <p:clrMapOvr>
    <a:masterClrMapping/>
  </p:clrMapOvr>
  <p:transition advClick="0" advTm="1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1000" fill="hold"/>
                                        <p:tgtEl>
                                          <p:spTgt spid="46"/>
                                        </p:tgtEl>
                                        <p:attrNameLst>
                                          <p:attrName>ppt_w</p:attrName>
                                        </p:attrNameLst>
                                      </p:cBhvr>
                                      <p:tavLst>
                                        <p:tav tm="0">
                                          <p:val>
                                            <p:fltVal val="0"/>
                                          </p:val>
                                        </p:tav>
                                        <p:tav tm="100000">
                                          <p:val>
                                            <p:strVal val="#ppt_w"/>
                                          </p:val>
                                        </p:tav>
                                      </p:tavLst>
                                    </p:anim>
                                    <p:anim calcmode="lin" valueType="num">
                                      <p:cBhvr>
                                        <p:cTn id="37" dur="1000" fill="hold"/>
                                        <p:tgtEl>
                                          <p:spTgt spid="46"/>
                                        </p:tgtEl>
                                        <p:attrNameLst>
                                          <p:attrName>ppt_h</p:attrName>
                                        </p:attrNameLst>
                                      </p:cBhvr>
                                      <p:tavLst>
                                        <p:tav tm="0">
                                          <p:val>
                                            <p:fltVal val="0"/>
                                          </p:val>
                                        </p:tav>
                                        <p:tav tm="100000">
                                          <p:val>
                                            <p:strVal val="#ppt_h"/>
                                          </p:val>
                                        </p:tav>
                                      </p:tavLst>
                                    </p:anim>
                                    <p:anim calcmode="lin" valueType="num">
                                      <p:cBhvr>
                                        <p:cTn id="38" dur="1000" fill="hold"/>
                                        <p:tgtEl>
                                          <p:spTgt spid="46"/>
                                        </p:tgtEl>
                                        <p:attrNameLst>
                                          <p:attrName>style.rotation</p:attrName>
                                        </p:attrNameLst>
                                      </p:cBhvr>
                                      <p:tavLst>
                                        <p:tav tm="0">
                                          <p:val>
                                            <p:fltVal val="90"/>
                                          </p:val>
                                        </p:tav>
                                        <p:tav tm="100000">
                                          <p:val>
                                            <p:fltVal val="0"/>
                                          </p:val>
                                        </p:tav>
                                      </p:tavLst>
                                    </p:anim>
                                    <p:animEffect transition="in" filter="fade">
                                      <p:cBhvr>
                                        <p:cTn id="39" dur="1000"/>
                                        <p:tgtEl>
                                          <p:spTgt spid="4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90"/>
                                          </p:val>
                                        </p:tav>
                                        <p:tav tm="100000">
                                          <p:val>
                                            <p:fltVal val="0"/>
                                          </p:val>
                                        </p:tav>
                                      </p:tavLst>
                                    </p:anim>
                                    <p:animEffect transition="in" filter="fade">
                                      <p:cBhvr>
                                        <p:cTn id="62" dur="1000"/>
                                        <p:tgtEl>
                                          <p:spTgt spid="4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fltVal val="0"/>
                                          </p:val>
                                        </p:tav>
                                        <p:tav tm="100000">
                                          <p:val>
                                            <p:strVal val="#ppt_w"/>
                                          </p:val>
                                        </p:tav>
                                      </p:tavLst>
                                    </p:anim>
                                    <p:anim calcmode="lin" valueType="num">
                                      <p:cBhvr>
                                        <p:cTn id="66" dur="1000" fill="hold"/>
                                        <p:tgtEl>
                                          <p:spTgt spid="41"/>
                                        </p:tgtEl>
                                        <p:attrNameLst>
                                          <p:attrName>ppt_h</p:attrName>
                                        </p:attrNameLst>
                                      </p:cBhvr>
                                      <p:tavLst>
                                        <p:tav tm="0">
                                          <p:val>
                                            <p:fltVal val="0"/>
                                          </p:val>
                                        </p:tav>
                                        <p:tav tm="100000">
                                          <p:val>
                                            <p:strVal val="#ppt_h"/>
                                          </p:val>
                                        </p:tav>
                                      </p:tavLst>
                                    </p:anim>
                                    <p:anim calcmode="lin" valueType="num">
                                      <p:cBhvr>
                                        <p:cTn id="67" dur="1000" fill="hold"/>
                                        <p:tgtEl>
                                          <p:spTgt spid="41"/>
                                        </p:tgtEl>
                                        <p:attrNameLst>
                                          <p:attrName>style.rotation</p:attrName>
                                        </p:attrNameLst>
                                      </p:cBhvr>
                                      <p:tavLst>
                                        <p:tav tm="0">
                                          <p:val>
                                            <p:fltVal val="90"/>
                                          </p:val>
                                        </p:tav>
                                        <p:tav tm="100000">
                                          <p:val>
                                            <p:fltVal val="0"/>
                                          </p:val>
                                        </p:tav>
                                      </p:tavLst>
                                    </p:anim>
                                    <p:animEffect transition="in" filter="fade">
                                      <p:cBhvr>
                                        <p:cTn id="68" dur="1000"/>
                                        <p:tgtEl>
                                          <p:spTgt spid="4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style.rotation</p:attrName>
                                        </p:attrNameLst>
                                      </p:cBhvr>
                                      <p:tavLst>
                                        <p:tav tm="0">
                                          <p:val>
                                            <p:fltVal val="90"/>
                                          </p:val>
                                        </p:tav>
                                        <p:tav tm="100000">
                                          <p:val>
                                            <p:fltVal val="0"/>
                                          </p:val>
                                        </p:tav>
                                      </p:tavLst>
                                    </p:anim>
                                    <p:animEffect transition="in" filter="fade">
                                      <p:cBhvr>
                                        <p:cTn id="79" dur="1000"/>
                                        <p:tgtEl>
                                          <p:spTgt spid="29"/>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1000" fill="hold"/>
                                        <p:tgtEl>
                                          <p:spTgt spid="47"/>
                                        </p:tgtEl>
                                        <p:attrNameLst>
                                          <p:attrName>ppt_w</p:attrName>
                                        </p:attrNameLst>
                                      </p:cBhvr>
                                      <p:tavLst>
                                        <p:tav tm="0">
                                          <p:val>
                                            <p:fltVal val="0"/>
                                          </p:val>
                                        </p:tav>
                                        <p:tav tm="100000">
                                          <p:val>
                                            <p:strVal val="#ppt_w"/>
                                          </p:val>
                                        </p:tav>
                                      </p:tavLst>
                                    </p:anim>
                                    <p:anim calcmode="lin" valueType="num">
                                      <p:cBhvr>
                                        <p:cTn id="83" dur="1000" fill="hold"/>
                                        <p:tgtEl>
                                          <p:spTgt spid="47"/>
                                        </p:tgtEl>
                                        <p:attrNameLst>
                                          <p:attrName>ppt_h</p:attrName>
                                        </p:attrNameLst>
                                      </p:cBhvr>
                                      <p:tavLst>
                                        <p:tav tm="0">
                                          <p:val>
                                            <p:fltVal val="0"/>
                                          </p:val>
                                        </p:tav>
                                        <p:tav tm="100000">
                                          <p:val>
                                            <p:strVal val="#ppt_h"/>
                                          </p:val>
                                        </p:tav>
                                      </p:tavLst>
                                    </p:anim>
                                    <p:anim calcmode="lin" valueType="num">
                                      <p:cBhvr>
                                        <p:cTn id="84" dur="1000" fill="hold"/>
                                        <p:tgtEl>
                                          <p:spTgt spid="47"/>
                                        </p:tgtEl>
                                        <p:attrNameLst>
                                          <p:attrName>style.rotation</p:attrName>
                                        </p:attrNameLst>
                                      </p:cBhvr>
                                      <p:tavLst>
                                        <p:tav tm="0">
                                          <p:val>
                                            <p:fltVal val="90"/>
                                          </p:val>
                                        </p:tav>
                                        <p:tav tm="100000">
                                          <p:val>
                                            <p:fltVal val="0"/>
                                          </p:val>
                                        </p:tav>
                                      </p:tavLst>
                                    </p:anim>
                                    <p:animEffect transition="in" filter="fade">
                                      <p:cBhvr>
                                        <p:cTn id="85" dur="1000"/>
                                        <p:tgtEl>
                                          <p:spTgt spid="4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fltVal val="0"/>
                                          </p:val>
                                        </p:tav>
                                        <p:tav tm="100000">
                                          <p:val>
                                            <p:strVal val="#ppt_w"/>
                                          </p:val>
                                        </p:tav>
                                      </p:tavLst>
                                    </p:anim>
                                    <p:anim calcmode="lin" valueType="num">
                                      <p:cBhvr>
                                        <p:cTn id="112" dur="1000" fill="hold"/>
                                        <p:tgtEl>
                                          <p:spTgt spid="43"/>
                                        </p:tgtEl>
                                        <p:attrNameLst>
                                          <p:attrName>ppt_h</p:attrName>
                                        </p:attrNameLst>
                                      </p:cBhvr>
                                      <p:tavLst>
                                        <p:tav tm="0">
                                          <p:val>
                                            <p:fltVal val="0"/>
                                          </p:val>
                                        </p:tav>
                                        <p:tav tm="100000">
                                          <p:val>
                                            <p:strVal val="#ppt_h"/>
                                          </p:val>
                                        </p:tav>
                                      </p:tavLst>
                                    </p:anim>
                                    <p:anim calcmode="lin" valueType="num">
                                      <p:cBhvr>
                                        <p:cTn id="113" dur="1000" fill="hold"/>
                                        <p:tgtEl>
                                          <p:spTgt spid="43"/>
                                        </p:tgtEl>
                                        <p:attrNameLst>
                                          <p:attrName>style.rotation</p:attrName>
                                        </p:attrNameLst>
                                      </p:cBhvr>
                                      <p:tavLst>
                                        <p:tav tm="0">
                                          <p:val>
                                            <p:fltVal val="90"/>
                                          </p:val>
                                        </p:tav>
                                        <p:tav tm="100000">
                                          <p:val>
                                            <p:fltVal val="0"/>
                                          </p:val>
                                        </p:tav>
                                      </p:tavLst>
                                    </p:anim>
                                    <p:animEffect transition="in" filter="fade">
                                      <p:cBhvr>
                                        <p:cTn id="114" dur="1000"/>
                                        <p:tgtEl>
                                          <p:spTgt spid="43"/>
                                        </p:tgtEl>
                                      </p:cBhvr>
                                    </p:animEffect>
                                  </p:childTnLst>
                                </p:cTn>
                              </p:par>
                            </p:childTnLst>
                          </p:cTn>
                        </p:par>
                        <p:par>
                          <p:cTn id="115" fill="hold">
                            <p:stCondLst>
                              <p:cond delay="7000"/>
                            </p:stCondLst>
                            <p:childTnLst>
                              <p:par>
                                <p:cTn id="116" presetID="22" presetClass="entr" presetSubtype="4"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7500"/>
                            </p:stCondLst>
                            <p:childTnLst>
                              <p:par>
                                <p:cTn id="120" presetID="3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fltVal val="0"/>
                                          </p:val>
                                        </p:tav>
                                        <p:tav tm="100000">
                                          <p:val>
                                            <p:strVal val="#ppt_w"/>
                                          </p:val>
                                        </p:tav>
                                      </p:tavLst>
                                    </p:anim>
                                    <p:anim calcmode="lin" valueType="num">
                                      <p:cBhvr>
                                        <p:cTn id="123" dur="1000" fill="hold"/>
                                        <p:tgtEl>
                                          <p:spTgt spid="24"/>
                                        </p:tgtEl>
                                        <p:attrNameLst>
                                          <p:attrName>ppt_h</p:attrName>
                                        </p:attrNameLst>
                                      </p:cBhvr>
                                      <p:tavLst>
                                        <p:tav tm="0">
                                          <p:val>
                                            <p:fltVal val="0"/>
                                          </p:val>
                                        </p:tav>
                                        <p:tav tm="100000">
                                          <p:val>
                                            <p:strVal val="#ppt_h"/>
                                          </p:val>
                                        </p:tav>
                                      </p:tavLst>
                                    </p:anim>
                                    <p:anim calcmode="lin" valueType="num">
                                      <p:cBhvr>
                                        <p:cTn id="124" dur="1000" fill="hold"/>
                                        <p:tgtEl>
                                          <p:spTgt spid="24"/>
                                        </p:tgtEl>
                                        <p:attrNameLst>
                                          <p:attrName>style.rotation</p:attrName>
                                        </p:attrNameLst>
                                      </p:cBhvr>
                                      <p:tavLst>
                                        <p:tav tm="0">
                                          <p:val>
                                            <p:fltVal val="90"/>
                                          </p:val>
                                        </p:tav>
                                        <p:tav tm="100000">
                                          <p:val>
                                            <p:fltVal val="0"/>
                                          </p:val>
                                        </p:tav>
                                      </p:tavLst>
                                    </p:anim>
                                    <p:animEffect transition="in" filter="fade">
                                      <p:cBhvr>
                                        <p:cTn id="125" dur="1000"/>
                                        <p:tgtEl>
                                          <p:spTgt spid="24"/>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1000" fill="hold"/>
                                        <p:tgtEl>
                                          <p:spTgt spid="44"/>
                                        </p:tgtEl>
                                        <p:attrNameLst>
                                          <p:attrName>ppt_w</p:attrName>
                                        </p:attrNameLst>
                                      </p:cBhvr>
                                      <p:tavLst>
                                        <p:tav tm="0">
                                          <p:val>
                                            <p:fltVal val="0"/>
                                          </p:val>
                                        </p:tav>
                                        <p:tav tm="100000">
                                          <p:val>
                                            <p:strVal val="#ppt_w"/>
                                          </p:val>
                                        </p:tav>
                                      </p:tavLst>
                                    </p:anim>
                                    <p:anim calcmode="lin" valueType="num">
                                      <p:cBhvr>
                                        <p:cTn id="129" dur="1000" fill="hold"/>
                                        <p:tgtEl>
                                          <p:spTgt spid="44"/>
                                        </p:tgtEl>
                                        <p:attrNameLst>
                                          <p:attrName>ppt_h</p:attrName>
                                        </p:attrNameLst>
                                      </p:cBhvr>
                                      <p:tavLst>
                                        <p:tav tm="0">
                                          <p:val>
                                            <p:fltVal val="0"/>
                                          </p:val>
                                        </p:tav>
                                        <p:tav tm="100000">
                                          <p:val>
                                            <p:strVal val="#ppt_h"/>
                                          </p:val>
                                        </p:tav>
                                      </p:tavLst>
                                    </p:anim>
                                    <p:anim calcmode="lin" valueType="num">
                                      <p:cBhvr>
                                        <p:cTn id="130" dur="1000" fill="hold"/>
                                        <p:tgtEl>
                                          <p:spTgt spid="44"/>
                                        </p:tgtEl>
                                        <p:attrNameLst>
                                          <p:attrName>style.rotation</p:attrName>
                                        </p:attrNameLst>
                                      </p:cBhvr>
                                      <p:tavLst>
                                        <p:tav tm="0">
                                          <p:val>
                                            <p:fltVal val="90"/>
                                          </p:val>
                                        </p:tav>
                                        <p:tav tm="100000">
                                          <p:val>
                                            <p:fltVal val="0"/>
                                          </p:val>
                                        </p:tav>
                                      </p:tavLst>
                                    </p:anim>
                                    <p:animEffect transition="in" filter="fade">
                                      <p:cBhvr>
                                        <p:cTn id="131" dur="1000"/>
                                        <p:tgtEl>
                                          <p:spTgt spid="44"/>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1000" fill="hold"/>
                                        <p:tgtEl>
                                          <p:spTgt spid="48"/>
                                        </p:tgtEl>
                                        <p:attrNameLst>
                                          <p:attrName>ppt_w</p:attrName>
                                        </p:attrNameLst>
                                      </p:cBhvr>
                                      <p:tavLst>
                                        <p:tav tm="0">
                                          <p:val>
                                            <p:fltVal val="0"/>
                                          </p:val>
                                        </p:tav>
                                        <p:tav tm="100000">
                                          <p:val>
                                            <p:strVal val="#ppt_w"/>
                                          </p:val>
                                        </p:tav>
                                      </p:tavLst>
                                    </p:anim>
                                    <p:anim calcmode="lin" valueType="num">
                                      <p:cBhvr>
                                        <p:cTn id="135" dur="1000" fill="hold"/>
                                        <p:tgtEl>
                                          <p:spTgt spid="48"/>
                                        </p:tgtEl>
                                        <p:attrNameLst>
                                          <p:attrName>ppt_h</p:attrName>
                                        </p:attrNameLst>
                                      </p:cBhvr>
                                      <p:tavLst>
                                        <p:tav tm="0">
                                          <p:val>
                                            <p:fltVal val="0"/>
                                          </p:val>
                                        </p:tav>
                                        <p:tav tm="100000">
                                          <p:val>
                                            <p:strVal val="#ppt_h"/>
                                          </p:val>
                                        </p:tav>
                                      </p:tavLst>
                                    </p:anim>
                                    <p:anim calcmode="lin" valueType="num">
                                      <p:cBhvr>
                                        <p:cTn id="136" dur="1000" fill="hold"/>
                                        <p:tgtEl>
                                          <p:spTgt spid="48"/>
                                        </p:tgtEl>
                                        <p:attrNameLst>
                                          <p:attrName>style.rotation</p:attrName>
                                        </p:attrNameLst>
                                      </p:cBhvr>
                                      <p:tavLst>
                                        <p:tav tm="0">
                                          <p:val>
                                            <p:fltVal val="90"/>
                                          </p:val>
                                        </p:tav>
                                        <p:tav tm="100000">
                                          <p:val>
                                            <p:fltVal val="0"/>
                                          </p:val>
                                        </p:tav>
                                      </p:tavLst>
                                    </p:anim>
                                    <p:animEffect transition="in" filter="fade">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Lst>
  </p:timing>
</p:sld>
</file>

<file path=ppt/theme/theme1.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enar Çizgili">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nar Çizgil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enar Çizgil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enar Çizgil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enar Çizgil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3779</TotalTime>
  <Words>721</Words>
  <Application>Microsoft Office PowerPoint</Application>
  <PresentationFormat>Özel</PresentationFormat>
  <Paragraphs>164</Paragraphs>
  <Slides>25</Slides>
  <Notes>2</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Kenar Çizgili</vt:lpstr>
      <vt:lpstr>Slayt 1</vt:lpstr>
      <vt:lpstr>Artık öğrencilerin liseye geçiş için iki farklı yolu var: Evine yakın okula adrese dayalı olarak yerleşme ya da merkezi sınav puanıyla öğrenci alacak okullar için yarışma.  </vt:lpstr>
      <vt:lpstr>Yeni sisteme göre, öğrencilerin yüzde 90’ı evlerinin yakınındaki liseye, adrese dayalı olarak yerleştirilecek. Fen, Anadolu, sosyal bilimler, proje okullar gibi liseler ise sınavla alacak, öğrencilerin yüzde 10’u bu şekilde liseli olacak</vt:lpstr>
      <vt:lpstr>                    LİSELERE YERLEŞTİRME NASIL YAPILACAK?</vt:lpstr>
      <vt:lpstr>SINAVLA ÖĞRENCİ ALAN LİSELER HANGİLERİ?</vt:lpstr>
      <vt:lpstr>SORU SAYISI ve SINAV SÜRESİ</vt:lpstr>
      <vt:lpstr>SINAV ve YERLEŞTİME TAKVİMİ </vt:lpstr>
      <vt:lpstr>Sınav Soruları Hangi Sınıflardan Olacak?</vt:lpstr>
      <vt:lpstr>HANGİ DERSTEN KAÇ SORU ÇIKACAK? </vt:lpstr>
      <vt:lpstr>SORULAR NASIL OLACAK? </vt:lpstr>
      <vt:lpstr>TESTLERİN KATSAYILARI? </vt:lpstr>
      <vt:lpstr> SINAV KAÇ OTURUM OLACAK? </vt:lpstr>
      <vt:lpstr> SINAV SÜRESİ VE BAŞLAMA SAATİ? </vt:lpstr>
      <vt:lpstr> SINAV SÜRESİ VE BAŞLAMA SAATİ? </vt:lpstr>
      <vt:lpstr>SINAV ZORUNLU MU? </vt:lpstr>
      <vt:lpstr>SINAVLA ÖĞRENCİ ALAN LİSELERE TERCİH İŞLEMLERİ </vt:lpstr>
      <vt:lpstr>TERCİH YAPILIRKEN YÜZDELİK DİLİMLER BAZ ALINMALIDIR.</vt:lpstr>
      <vt:lpstr>YEREL YERLEŞTİRMEDE KAÇ OKUL TERCİH EDİLECEK? </vt:lpstr>
      <vt:lpstr>ADRESE DAYALI YERLEŞTİRME NASIL OLACAK? </vt:lpstr>
      <vt:lpstr>Slayt 20</vt:lpstr>
      <vt:lpstr>SİSTEMİ ANLAYABİLMEK İÇİN…</vt:lpstr>
      <vt:lpstr>BELİRLİ OKULLARDA YIĞILMA OLURSA! </vt:lpstr>
      <vt:lpstr>ÖZEL LİSELERE YERLEŞTİRME NASIL OLACAK? </vt:lpstr>
      <vt:lpstr>GÜZEL SANATLAR LİSESİNE YERLEŞTİRME NASIL OLACAK? </vt:lpstr>
      <vt:lpstr>SPOR LİSESİNE YERLEŞTİRME NASIL OLACAK?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 Dung</dc:creator>
  <cp:lastModifiedBy>pc</cp:lastModifiedBy>
  <cp:revision>295</cp:revision>
  <dcterms:created xsi:type="dcterms:W3CDTF">2014-09-22T14:05:42Z</dcterms:created>
  <dcterms:modified xsi:type="dcterms:W3CDTF">2019-09-24T07:55:38Z</dcterms:modified>
</cp:coreProperties>
</file>